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1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592385-7638-4B83-A03F-6CCEB3A608DD}" v="12" dt="2025-10-28T00:00:15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3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O.2028" userId="92c585cf-b030-48fb-99b4-aefc20e4a3c9" providerId="ADAL" clId="{7AB12FC1-D3DC-483D-BF69-4CF911B665F2}"/>
    <pc:docChg chg="undo custSel addSld modSld">
      <pc:chgData name="DanielO.2028" userId="92c585cf-b030-48fb-99b4-aefc20e4a3c9" providerId="ADAL" clId="{7AB12FC1-D3DC-483D-BF69-4CF911B665F2}" dt="2025-10-14T19:50:26.783" v="381"/>
      <pc:docMkLst>
        <pc:docMk/>
      </pc:docMkLst>
      <pc:sldChg chg="addSp delSp modSp mod">
        <pc:chgData name="DanielO.2028" userId="92c585cf-b030-48fb-99b4-aefc20e4a3c9" providerId="ADAL" clId="{7AB12FC1-D3DC-483D-BF69-4CF911B665F2}" dt="2025-10-14T19:50:19.088" v="379" actId="20577"/>
        <pc:sldMkLst>
          <pc:docMk/>
          <pc:sldMk cId="642698799" sldId="256"/>
        </pc:sldMkLst>
        <pc:spChg chg="add mod">
          <ac:chgData name="DanielO.2028" userId="92c585cf-b030-48fb-99b4-aefc20e4a3c9" providerId="ADAL" clId="{7AB12FC1-D3DC-483D-BF69-4CF911B665F2}" dt="2025-10-14T19:33:40.835" v="130" actId="1076"/>
          <ac:spMkLst>
            <pc:docMk/>
            <pc:sldMk cId="642698799" sldId="256"/>
            <ac:spMk id="2" creationId="{2AA3975A-B346-B802-4C72-CD786E744C5B}"/>
          </ac:spMkLst>
        </pc:spChg>
        <pc:spChg chg="add mod">
          <ac:chgData name="DanielO.2028" userId="92c585cf-b030-48fb-99b4-aefc20e4a3c9" providerId="ADAL" clId="{7AB12FC1-D3DC-483D-BF69-4CF911B665F2}" dt="2025-10-14T19:49:07.427" v="342" actId="14100"/>
          <ac:spMkLst>
            <pc:docMk/>
            <pc:sldMk cId="642698799" sldId="256"/>
            <ac:spMk id="3" creationId="{CDE691DA-0F61-D424-7B37-3F0CCD14796E}"/>
          </ac:spMkLst>
        </pc:spChg>
        <pc:spChg chg="mod">
          <ac:chgData name="DanielO.2028" userId="92c585cf-b030-48fb-99b4-aefc20e4a3c9" providerId="ADAL" clId="{7AB12FC1-D3DC-483D-BF69-4CF911B665F2}" dt="2025-10-14T19:33:40.284" v="129" actId="1076"/>
          <ac:spMkLst>
            <pc:docMk/>
            <pc:sldMk cId="642698799" sldId="256"/>
            <ac:spMk id="4" creationId="{528676BA-83F8-030B-BAB4-CB59FAD32C94}"/>
          </ac:spMkLst>
        </pc:spChg>
        <pc:spChg chg="add mod">
          <ac:chgData name="DanielO.2028" userId="92c585cf-b030-48fb-99b4-aefc20e4a3c9" providerId="ADAL" clId="{7AB12FC1-D3DC-483D-BF69-4CF911B665F2}" dt="2025-10-14T19:49:07.427" v="342" actId="14100"/>
          <ac:spMkLst>
            <pc:docMk/>
            <pc:sldMk cId="642698799" sldId="256"/>
            <ac:spMk id="6" creationId="{34CB4C05-9076-6641-52DC-62EF173D2960}"/>
          </ac:spMkLst>
        </pc:spChg>
        <pc:spChg chg="add mod">
          <ac:chgData name="DanielO.2028" userId="92c585cf-b030-48fb-99b4-aefc20e4a3c9" providerId="ADAL" clId="{7AB12FC1-D3DC-483D-BF69-4CF911B665F2}" dt="2025-10-14T19:49:07.427" v="342" actId="14100"/>
          <ac:spMkLst>
            <pc:docMk/>
            <pc:sldMk cId="642698799" sldId="256"/>
            <ac:spMk id="9" creationId="{D0A0CCB7-E402-A822-184D-7021E4642EA6}"/>
          </ac:spMkLst>
        </pc:spChg>
        <pc:spChg chg="add mod">
          <ac:chgData name="DanielO.2028" userId="92c585cf-b030-48fb-99b4-aefc20e4a3c9" providerId="ADAL" clId="{7AB12FC1-D3DC-483D-BF69-4CF911B665F2}" dt="2025-10-14T19:49:07.427" v="342" actId="14100"/>
          <ac:spMkLst>
            <pc:docMk/>
            <pc:sldMk cId="642698799" sldId="256"/>
            <ac:spMk id="10" creationId="{AF173AF1-13FD-4EEE-DBDC-55E62071223C}"/>
          </ac:spMkLst>
        </pc:spChg>
        <pc:spChg chg="mod">
          <ac:chgData name="DanielO.2028" userId="92c585cf-b030-48fb-99b4-aefc20e4a3c9" providerId="ADAL" clId="{7AB12FC1-D3DC-483D-BF69-4CF911B665F2}" dt="2025-10-14T19:33:40.835" v="130" actId="1076"/>
          <ac:spMkLst>
            <pc:docMk/>
            <pc:sldMk cId="642698799" sldId="256"/>
            <ac:spMk id="11" creationId="{692C520A-3DF6-99FE-17B4-BBAC229CE23F}"/>
          </ac:spMkLst>
        </pc:spChg>
        <pc:spChg chg="add mod">
          <ac:chgData name="DanielO.2028" userId="92c585cf-b030-48fb-99b4-aefc20e4a3c9" providerId="ADAL" clId="{7AB12FC1-D3DC-483D-BF69-4CF911B665F2}" dt="2025-10-14T19:48:25.723" v="334" actId="1076"/>
          <ac:spMkLst>
            <pc:docMk/>
            <pc:sldMk cId="642698799" sldId="256"/>
            <ac:spMk id="12" creationId="{93F9E3B6-9B8F-A8E2-5327-CB92F8B532CC}"/>
          </ac:spMkLst>
        </pc:spChg>
        <pc:spChg chg="mod">
          <ac:chgData name="DanielO.2028" userId="92c585cf-b030-48fb-99b4-aefc20e4a3c9" providerId="ADAL" clId="{7AB12FC1-D3DC-483D-BF69-4CF911B665F2}" dt="2025-10-14T19:33:40.835" v="130" actId="1076"/>
          <ac:spMkLst>
            <pc:docMk/>
            <pc:sldMk cId="642698799" sldId="256"/>
            <ac:spMk id="13" creationId="{16DE74C3-36F0-A01F-46C4-0E60A49DBA51}"/>
          </ac:spMkLst>
        </pc:spChg>
        <pc:spChg chg="mod">
          <ac:chgData name="DanielO.2028" userId="92c585cf-b030-48fb-99b4-aefc20e4a3c9" providerId="ADAL" clId="{7AB12FC1-D3DC-483D-BF69-4CF911B665F2}" dt="2025-10-14T19:33:40.835" v="130" actId="1076"/>
          <ac:spMkLst>
            <pc:docMk/>
            <pc:sldMk cId="642698799" sldId="256"/>
            <ac:spMk id="15" creationId="{5E7AEFB7-7E69-A8C4-1826-D9699CF7AD8A}"/>
          </ac:spMkLst>
        </pc:spChg>
        <pc:spChg chg="mod">
          <ac:chgData name="DanielO.2028" userId="92c585cf-b030-48fb-99b4-aefc20e4a3c9" providerId="ADAL" clId="{7AB12FC1-D3DC-483D-BF69-4CF911B665F2}" dt="2025-10-14T19:33:40.835" v="130" actId="1076"/>
          <ac:spMkLst>
            <pc:docMk/>
            <pc:sldMk cId="642698799" sldId="256"/>
            <ac:spMk id="16" creationId="{3ACB8B89-010A-AA73-CF92-B312FC945F52}"/>
          </ac:spMkLst>
        </pc:spChg>
        <pc:spChg chg="add mod">
          <ac:chgData name="DanielO.2028" userId="92c585cf-b030-48fb-99b4-aefc20e4a3c9" providerId="ADAL" clId="{7AB12FC1-D3DC-483D-BF69-4CF911B665F2}" dt="2025-10-14T19:33:52.611" v="132" actId="1076"/>
          <ac:spMkLst>
            <pc:docMk/>
            <pc:sldMk cId="642698799" sldId="256"/>
            <ac:spMk id="17" creationId="{19596F3D-AAB2-C1C9-8444-4AD42DA3E1FD}"/>
          </ac:spMkLst>
        </pc:spChg>
        <pc:spChg chg="add mod">
          <ac:chgData name="DanielO.2028" userId="92c585cf-b030-48fb-99b4-aefc20e4a3c9" providerId="ADAL" clId="{7AB12FC1-D3DC-483D-BF69-4CF911B665F2}" dt="2025-10-14T19:48:25.723" v="334" actId="1076"/>
          <ac:spMkLst>
            <pc:docMk/>
            <pc:sldMk cId="642698799" sldId="256"/>
            <ac:spMk id="18" creationId="{45C2B106-044A-1BA3-29FE-AB7C1516B2F0}"/>
          </ac:spMkLst>
        </pc:spChg>
        <pc:spChg chg="mod">
          <ac:chgData name="DanielO.2028" userId="92c585cf-b030-48fb-99b4-aefc20e4a3c9" providerId="ADAL" clId="{7AB12FC1-D3DC-483D-BF69-4CF911B665F2}" dt="2025-10-14T19:48:25.723" v="334" actId="1076"/>
          <ac:spMkLst>
            <pc:docMk/>
            <pc:sldMk cId="642698799" sldId="256"/>
            <ac:spMk id="19" creationId="{3E47ECE5-24E5-9EE0-8E5D-7F9D4500D530}"/>
          </ac:spMkLst>
        </pc:spChg>
        <pc:spChg chg="mod">
          <ac:chgData name="DanielO.2028" userId="92c585cf-b030-48fb-99b4-aefc20e4a3c9" providerId="ADAL" clId="{7AB12FC1-D3DC-483D-BF69-4CF911B665F2}" dt="2025-10-14T19:48:25.723" v="334" actId="1076"/>
          <ac:spMkLst>
            <pc:docMk/>
            <pc:sldMk cId="642698799" sldId="256"/>
            <ac:spMk id="20" creationId="{34E8A8C2-3C84-33D2-64A2-FD25C2A21D4B}"/>
          </ac:spMkLst>
        </pc:spChg>
        <pc:spChg chg="add mod">
          <ac:chgData name="DanielO.2028" userId="92c585cf-b030-48fb-99b4-aefc20e4a3c9" providerId="ADAL" clId="{7AB12FC1-D3DC-483D-BF69-4CF911B665F2}" dt="2025-10-14T19:48:25.723" v="334" actId="1076"/>
          <ac:spMkLst>
            <pc:docMk/>
            <pc:sldMk cId="642698799" sldId="256"/>
            <ac:spMk id="23" creationId="{DBCAF7FA-05E4-6D7B-8A3B-6A9E52B55A49}"/>
          </ac:spMkLst>
        </pc:spChg>
        <pc:spChg chg="add mod">
          <ac:chgData name="DanielO.2028" userId="92c585cf-b030-48fb-99b4-aefc20e4a3c9" providerId="ADAL" clId="{7AB12FC1-D3DC-483D-BF69-4CF911B665F2}" dt="2025-10-14T19:49:07.427" v="342" actId="14100"/>
          <ac:spMkLst>
            <pc:docMk/>
            <pc:sldMk cId="642698799" sldId="256"/>
            <ac:spMk id="24" creationId="{3C7B60F8-EDF9-EA89-49C5-FD82CE00AEDC}"/>
          </ac:spMkLst>
        </pc:spChg>
        <pc:spChg chg="add mod">
          <ac:chgData name="DanielO.2028" userId="92c585cf-b030-48fb-99b4-aefc20e4a3c9" providerId="ADAL" clId="{7AB12FC1-D3DC-483D-BF69-4CF911B665F2}" dt="2025-10-14T19:49:07.427" v="342" actId="14100"/>
          <ac:spMkLst>
            <pc:docMk/>
            <pc:sldMk cId="642698799" sldId="256"/>
            <ac:spMk id="25" creationId="{2FAC0F02-298E-9A84-5266-BDAD48A49F4B}"/>
          </ac:spMkLst>
        </pc:spChg>
        <pc:spChg chg="add mod">
          <ac:chgData name="DanielO.2028" userId="92c585cf-b030-48fb-99b4-aefc20e4a3c9" providerId="ADAL" clId="{7AB12FC1-D3DC-483D-BF69-4CF911B665F2}" dt="2025-10-14T19:49:07.427" v="342" actId="14100"/>
          <ac:spMkLst>
            <pc:docMk/>
            <pc:sldMk cId="642698799" sldId="256"/>
            <ac:spMk id="26" creationId="{9DF8952D-E727-E570-F1DE-F588F1DF06D0}"/>
          </ac:spMkLst>
        </pc:spChg>
        <pc:spChg chg="add mod">
          <ac:chgData name="DanielO.2028" userId="92c585cf-b030-48fb-99b4-aefc20e4a3c9" providerId="ADAL" clId="{7AB12FC1-D3DC-483D-BF69-4CF911B665F2}" dt="2025-10-14T19:49:07.427" v="342" actId="14100"/>
          <ac:spMkLst>
            <pc:docMk/>
            <pc:sldMk cId="642698799" sldId="256"/>
            <ac:spMk id="27" creationId="{85C715A1-777E-3E3B-EB91-EABC345EE6D7}"/>
          </ac:spMkLst>
        </pc:spChg>
        <pc:spChg chg="add mod">
          <ac:chgData name="DanielO.2028" userId="92c585cf-b030-48fb-99b4-aefc20e4a3c9" providerId="ADAL" clId="{7AB12FC1-D3DC-483D-BF69-4CF911B665F2}" dt="2025-10-14T19:49:55.049" v="368" actId="20577"/>
          <ac:spMkLst>
            <pc:docMk/>
            <pc:sldMk cId="642698799" sldId="256"/>
            <ac:spMk id="53" creationId="{A3410599-D6B4-6DEE-5FE1-3CDBF6703EDB}"/>
          </ac:spMkLst>
        </pc:spChg>
        <pc:spChg chg="add mod">
          <ac:chgData name="DanielO.2028" userId="92c585cf-b030-48fb-99b4-aefc20e4a3c9" providerId="ADAL" clId="{7AB12FC1-D3DC-483D-BF69-4CF911B665F2}" dt="2025-10-14T19:49:48.824" v="357" actId="20577"/>
          <ac:spMkLst>
            <pc:docMk/>
            <pc:sldMk cId="642698799" sldId="256"/>
            <ac:spMk id="55" creationId="{1E16E672-1C1A-C5E9-ADBE-80F29A49D435}"/>
          </ac:spMkLst>
        </pc:spChg>
        <pc:spChg chg="add mod">
          <ac:chgData name="DanielO.2028" userId="92c585cf-b030-48fb-99b4-aefc20e4a3c9" providerId="ADAL" clId="{7AB12FC1-D3DC-483D-BF69-4CF911B665F2}" dt="2025-10-14T19:50:19.088" v="379" actId="20577"/>
          <ac:spMkLst>
            <pc:docMk/>
            <pc:sldMk cId="642698799" sldId="256"/>
            <ac:spMk id="56" creationId="{232C17BF-4F87-42AF-FA0F-8939D3A4D40D}"/>
          </ac:spMkLst>
        </pc:spChg>
        <pc:cxnChg chg="add">
          <ac:chgData name="DanielO.2028" userId="92c585cf-b030-48fb-99b4-aefc20e4a3c9" providerId="ADAL" clId="{7AB12FC1-D3DC-483D-BF69-4CF911B665F2}" dt="2025-10-14T19:38:07.107" v="150" actId="11529"/>
          <ac:cxnSpMkLst>
            <pc:docMk/>
            <pc:sldMk cId="642698799" sldId="256"/>
            <ac:cxnSpMk id="29" creationId="{24A8897E-353C-0A48-946B-AE664A1AAD6A}"/>
          </ac:cxnSpMkLst>
        </pc:cxnChg>
        <pc:cxnChg chg="add mod">
          <ac:chgData name="DanielO.2028" userId="92c585cf-b030-48fb-99b4-aefc20e4a3c9" providerId="ADAL" clId="{7AB12FC1-D3DC-483D-BF69-4CF911B665F2}" dt="2025-10-14T19:38:10.579" v="152" actId="1076"/>
          <ac:cxnSpMkLst>
            <pc:docMk/>
            <pc:sldMk cId="642698799" sldId="256"/>
            <ac:cxnSpMk id="30" creationId="{36F2DDAB-9ABE-9698-1CFA-7733191F0361}"/>
          </ac:cxnSpMkLst>
        </pc:cxnChg>
        <pc:cxnChg chg="add mod">
          <ac:chgData name="DanielO.2028" userId="92c585cf-b030-48fb-99b4-aefc20e4a3c9" providerId="ADAL" clId="{7AB12FC1-D3DC-483D-BF69-4CF911B665F2}" dt="2025-10-14T19:49:07.427" v="342" actId="14100"/>
          <ac:cxnSpMkLst>
            <pc:docMk/>
            <pc:sldMk cId="642698799" sldId="256"/>
            <ac:cxnSpMk id="31" creationId="{63E2F925-ECFC-F607-7E83-3F3BD04DD311}"/>
          </ac:cxnSpMkLst>
        </pc:cxnChg>
        <pc:cxnChg chg="add mod">
          <ac:chgData name="DanielO.2028" userId="92c585cf-b030-48fb-99b4-aefc20e4a3c9" providerId="ADAL" clId="{7AB12FC1-D3DC-483D-BF69-4CF911B665F2}" dt="2025-10-14T19:49:07.427" v="342" actId="14100"/>
          <ac:cxnSpMkLst>
            <pc:docMk/>
            <pc:sldMk cId="642698799" sldId="256"/>
            <ac:cxnSpMk id="32" creationId="{C7310E1E-1D3F-5A9A-F514-B802C1877E16}"/>
          </ac:cxnSpMkLst>
        </pc:cxnChg>
      </pc:sldChg>
      <pc:sldChg chg="addSp modSp new mod">
        <pc:chgData name="DanielO.2028" userId="92c585cf-b030-48fb-99b4-aefc20e4a3c9" providerId="ADAL" clId="{7AB12FC1-D3DC-483D-BF69-4CF911B665F2}" dt="2025-10-14T19:50:24.298" v="380"/>
        <pc:sldMkLst>
          <pc:docMk/>
          <pc:sldMk cId="3529973382" sldId="257"/>
        </pc:sldMkLst>
        <pc:spChg chg="add mod">
          <ac:chgData name="DanielO.2028" userId="92c585cf-b030-48fb-99b4-aefc20e4a3c9" providerId="ADAL" clId="{7AB12FC1-D3DC-483D-BF69-4CF911B665F2}" dt="2025-10-14T19:39:50.075" v="159"/>
          <ac:spMkLst>
            <pc:docMk/>
            <pc:sldMk cId="3529973382" sldId="257"/>
            <ac:spMk id="2" creationId="{82FD73AB-D79A-538F-6166-57A287F61611}"/>
          </ac:spMkLst>
        </pc:spChg>
        <pc:spChg chg="add mod">
          <ac:chgData name="DanielO.2028" userId="92c585cf-b030-48fb-99b4-aefc20e4a3c9" providerId="ADAL" clId="{7AB12FC1-D3DC-483D-BF69-4CF911B665F2}" dt="2025-10-14T19:39:50.075" v="159"/>
          <ac:spMkLst>
            <pc:docMk/>
            <pc:sldMk cId="3529973382" sldId="257"/>
            <ac:spMk id="3" creationId="{BE028494-684A-7FCC-D502-79437A249FCB}"/>
          </ac:spMkLst>
        </pc:spChg>
        <pc:spChg chg="add mod">
          <ac:chgData name="DanielO.2028" userId="92c585cf-b030-48fb-99b4-aefc20e4a3c9" providerId="ADAL" clId="{7AB12FC1-D3DC-483D-BF69-4CF911B665F2}" dt="2025-10-14T19:39:50.075" v="159"/>
          <ac:spMkLst>
            <pc:docMk/>
            <pc:sldMk cId="3529973382" sldId="257"/>
            <ac:spMk id="6" creationId="{77E5508A-C5FA-F86B-6C14-B0B6DC79C3D9}"/>
          </ac:spMkLst>
        </pc:spChg>
        <pc:spChg chg="add mod">
          <ac:chgData name="DanielO.2028" userId="92c585cf-b030-48fb-99b4-aefc20e4a3c9" providerId="ADAL" clId="{7AB12FC1-D3DC-483D-BF69-4CF911B665F2}" dt="2025-10-14T19:39:50.075" v="159"/>
          <ac:spMkLst>
            <pc:docMk/>
            <pc:sldMk cId="3529973382" sldId="257"/>
            <ac:spMk id="7" creationId="{5D8131DC-4679-8391-2EA9-62DDA5F4EF7E}"/>
          </ac:spMkLst>
        </pc:spChg>
        <pc:spChg chg="add mod">
          <ac:chgData name="DanielO.2028" userId="92c585cf-b030-48fb-99b4-aefc20e4a3c9" providerId="ADAL" clId="{7AB12FC1-D3DC-483D-BF69-4CF911B665F2}" dt="2025-10-14T19:39:50.075" v="159"/>
          <ac:spMkLst>
            <pc:docMk/>
            <pc:sldMk cId="3529973382" sldId="257"/>
            <ac:spMk id="8" creationId="{52D09353-5D93-DC29-33BB-E65E99877A4B}"/>
          </ac:spMkLst>
        </pc:spChg>
        <pc:spChg chg="add mod">
          <ac:chgData name="DanielO.2028" userId="92c585cf-b030-48fb-99b4-aefc20e4a3c9" providerId="ADAL" clId="{7AB12FC1-D3DC-483D-BF69-4CF911B665F2}" dt="2025-10-14T19:39:50.075" v="159"/>
          <ac:spMkLst>
            <pc:docMk/>
            <pc:sldMk cId="3529973382" sldId="257"/>
            <ac:spMk id="9" creationId="{1A31887C-100B-8673-C6F0-355EF4C6FF67}"/>
          </ac:spMkLst>
        </pc:spChg>
        <pc:spChg chg="add mod">
          <ac:chgData name="DanielO.2028" userId="92c585cf-b030-48fb-99b4-aefc20e4a3c9" providerId="ADAL" clId="{7AB12FC1-D3DC-483D-BF69-4CF911B665F2}" dt="2025-10-14T19:39:50.075" v="159"/>
          <ac:spMkLst>
            <pc:docMk/>
            <pc:sldMk cId="3529973382" sldId="257"/>
            <ac:spMk id="10" creationId="{0B206023-1C33-BD47-4405-A053AA4067A4}"/>
          </ac:spMkLst>
        </pc:spChg>
        <pc:spChg chg="add mod">
          <ac:chgData name="DanielO.2028" userId="92c585cf-b030-48fb-99b4-aefc20e4a3c9" providerId="ADAL" clId="{7AB12FC1-D3DC-483D-BF69-4CF911B665F2}" dt="2025-10-14T19:42:46.875" v="216" actId="14100"/>
          <ac:spMkLst>
            <pc:docMk/>
            <pc:sldMk cId="3529973382" sldId="257"/>
            <ac:spMk id="11" creationId="{29FEE119-84AB-061C-5B93-AF67936A56CB}"/>
          </ac:spMkLst>
        </pc:spChg>
        <pc:spChg chg="add mod">
          <ac:chgData name="DanielO.2028" userId="92c585cf-b030-48fb-99b4-aefc20e4a3c9" providerId="ADAL" clId="{7AB12FC1-D3DC-483D-BF69-4CF911B665F2}" dt="2025-10-14T19:42:11.606" v="176" actId="20577"/>
          <ac:spMkLst>
            <pc:docMk/>
            <pc:sldMk cId="3529973382" sldId="257"/>
            <ac:spMk id="12" creationId="{2F495D56-EABC-87FB-A2D1-27E52D42C035}"/>
          </ac:spMkLst>
        </pc:spChg>
        <pc:spChg chg="add mod">
          <ac:chgData name="DanielO.2028" userId="92c585cf-b030-48fb-99b4-aefc20e4a3c9" providerId="ADAL" clId="{7AB12FC1-D3DC-483D-BF69-4CF911B665F2}" dt="2025-10-14T19:42:15.282" v="184" actId="20577"/>
          <ac:spMkLst>
            <pc:docMk/>
            <pc:sldMk cId="3529973382" sldId="257"/>
            <ac:spMk id="13" creationId="{94E8455D-9DB1-76AF-A936-18C3B856E2B4}"/>
          </ac:spMkLst>
        </pc:spChg>
        <pc:spChg chg="add mod">
          <ac:chgData name="DanielO.2028" userId="92c585cf-b030-48fb-99b4-aefc20e4a3c9" providerId="ADAL" clId="{7AB12FC1-D3DC-483D-BF69-4CF911B665F2}" dt="2025-10-14T19:42:33.232" v="212" actId="20577"/>
          <ac:spMkLst>
            <pc:docMk/>
            <pc:sldMk cId="3529973382" sldId="257"/>
            <ac:spMk id="14" creationId="{825BACCE-2D54-BC7D-A8A4-C80673C94E5A}"/>
          </ac:spMkLst>
        </pc:spChg>
        <pc:spChg chg="add mod">
          <ac:chgData name="DanielO.2028" userId="92c585cf-b030-48fb-99b4-aefc20e4a3c9" providerId="ADAL" clId="{7AB12FC1-D3DC-483D-BF69-4CF911B665F2}" dt="2025-10-14T19:43:06.489" v="248" actId="20577"/>
          <ac:spMkLst>
            <pc:docMk/>
            <pc:sldMk cId="3529973382" sldId="257"/>
            <ac:spMk id="15" creationId="{1F637CB4-710C-306A-1C9E-7628B38C32CA}"/>
          </ac:spMkLst>
        </pc:spChg>
        <pc:spChg chg="add mod">
          <ac:chgData name="DanielO.2028" userId="92c585cf-b030-48fb-99b4-aefc20e4a3c9" providerId="ADAL" clId="{7AB12FC1-D3DC-483D-BF69-4CF911B665F2}" dt="2025-10-14T19:44:33.099" v="288" actId="1076"/>
          <ac:spMkLst>
            <pc:docMk/>
            <pc:sldMk cId="3529973382" sldId="257"/>
            <ac:spMk id="16" creationId="{4895894D-1DD7-86B1-BE29-2CCDDEAB0053}"/>
          </ac:spMkLst>
        </pc:spChg>
        <pc:spChg chg="add mod">
          <ac:chgData name="DanielO.2028" userId="92c585cf-b030-48fb-99b4-aefc20e4a3c9" providerId="ADAL" clId="{7AB12FC1-D3DC-483D-BF69-4CF911B665F2}" dt="2025-10-14T19:44:33.099" v="288" actId="1076"/>
          <ac:spMkLst>
            <pc:docMk/>
            <pc:sldMk cId="3529973382" sldId="257"/>
            <ac:spMk id="17" creationId="{B7B1AF55-2B85-E507-0626-95AE4622B05B}"/>
          </ac:spMkLst>
        </pc:spChg>
        <pc:spChg chg="add mod">
          <ac:chgData name="DanielO.2028" userId="92c585cf-b030-48fb-99b4-aefc20e4a3c9" providerId="ADAL" clId="{7AB12FC1-D3DC-483D-BF69-4CF911B665F2}" dt="2025-10-14T19:44:33.099" v="288" actId="1076"/>
          <ac:spMkLst>
            <pc:docMk/>
            <pc:sldMk cId="3529973382" sldId="257"/>
            <ac:spMk id="28" creationId="{83EDBEC3-9585-4170-6C3A-1930EB4289CC}"/>
          </ac:spMkLst>
        </pc:spChg>
        <pc:spChg chg="add mod">
          <ac:chgData name="DanielO.2028" userId="92c585cf-b030-48fb-99b4-aefc20e4a3c9" providerId="ADAL" clId="{7AB12FC1-D3DC-483D-BF69-4CF911B665F2}" dt="2025-10-14T19:44:33.099" v="288" actId="1076"/>
          <ac:spMkLst>
            <pc:docMk/>
            <pc:sldMk cId="3529973382" sldId="257"/>
            <ac:spMk id="29" creationId="{56D5E6A0-8872-2F00-F651-0A5ADB1CC46E}"/>
          </ac:spMkLst>
        </pc:spChg>
        <pc:spChg chg="add mod">
          <ac:chgData name="DanielO.2028" userId="92c585cf-b030-48fb-99b4-aefc20e4a3c9" providerId="ADAL" clId="{7AB12FC1-D3DC-483D-BF69-4CF911B665F2}" dt="2025-10-14T19:44:33.099" v="288" actId="1076"/>
          <ac:spMkLst>
            <pc:docMk/>
            <pc:sldMk cId="3529973382" sldId="257"/>
            <ac:spMk id="32" creationId="{4D2E4936-C31F-BE98-D162-6AF143126BF4}"/>
          </ac:spMkLst>
        </pc:spChg>
        <pc:spChg chg="add mod">
          <ac:chgData name="DanielO.2028" userId="92c585cf-b030-48fb-99b4-aefc20e4a3c9" providerId="ADAL" clId="{7AB12FC1-D3DC-483D-BF69-4CF911B665F2}" dt="2025-10-14T19:44:33.099" v="288" actId="1076"/>
          <ac:spMkLst>
            <pc:docMk/>
            <pc:sldMk cId="3529973382" sldId="257"/>
            <ac:spMk id="33" creationId="{D389699B-CDE8-6F88-CAA8-3C4968B93058}"/>
          </ac:spMkLst>
        </pc:spChg>
        <pc:spChg chg="add mod">
          <ac:chgData name="DanielO.2028" userId="92c585cf-b030-48fb-99b4-aefc20e4a3c9" providerId="ADAL" clId="{7AB12FC1-D3DC-483D-BF69-4CF911B665F2}" dt="2025-10-14T19:44:33.099" v="288" actId="1076"/>
          <ac:spMkLst>
            <pc:docMk/>
            <pc:sldMk cId="3529973382" sldId="257"/>
            <ac:spMk id="36" creationId="{9B9139A7-17AA-B56F-2124-786440A7087E}"/>
          </ac:spMkLst>
        </pc:spChg>
        <pc:spChg chg="add mod">
          <ac:chgData name="DanielO.2028" userId="92c585cf-b030-48fb-99b4-aefc20e4a3c9" providerId="ADAL" clId="{7AB12FC1-D3DC-483D-BF69-4CF911B665F2}" dt="2025-10-14T19:44:33.099" v="288" actId="1076"/>
          <ac:spMkLst>
            <pc:docMk/>
            <pc:sldMk cId="3529973382" sldId="257"/>
            <ac:spMk id="37" creationId="{524FCD10-7D75-3C6F-2860-7E8AB2C6C270}"/>
          </ac:spMkLst>
        </pc:spChg>
        <pc:spChg chg="add mod">
          <ac:chgData name="DanielO.2028" userId="92c585cf-b030-48fb-99b4-aefc20e4a3c9" providerId="ADAL" clId="{7AB12FC1-D3DC-483D-BF69-4CF911B665F2}" dt="2025-10-14T19:45:09.536" v="304" actId="20577"/>
          <ac:spMkLst>
            <pc:docMk/>
            <pc:sldMk cId="3529973382" sldId="257"/>
            <ac:spMk id="40" creationId="{FF33AC7B-7C53-0EC6-36C5-A6FEC3EE5D23}"/>
          </ac:spMkLst>
        </pc:spChg>
        <pc:spChg chg="add mod">
          <ac:chgData name="DanielO.2028" userId="92c585cf-b030-48fb-99b4-aefc20e4a3c9" providerId="ADAL" clId="{7AB12FC1-D3DC-483D-BF69-4CF911B665F2}" dt="2025-10-14T19:50:24.298" v="380"/>
          <ac:spMkLst>
            <pc:docMk/>
            <pc:sldMk cId="3529973382" sldId="257"/>
            <ac:spMk id="41" creationId="{07ABEE69-A1F6-8F81-E6E3-D5E8A38F3F4F}"/>
          </ac:spMkLst>
        </pc:spChg>
        <pc:cxnChg chg="add mod">
          <ac:chgData name="DanielO.2028" userId="92c585cf-b030-48fb-99b4-aefc20e4a3c9" providerId="ADAL" clId="{7AB12FC1-D3DC-483D-BF69-4CF911B665F2}" dt="2025-10-14T19:39:50.075" v="159"/>
          <ac:cxnSpMkLst>
            <pc:docMk/>
            <pc:sldMk cId="3529973382" sldId="257"/>
            <ac:cxnSpMk id="4" creationId="{CB3FF9C1-81B1-D4A3-32D2-8CB2BB246A8C}"/>
          </ac:cxnSpMkLst>
        </pc:cxnChg>
        <pc:cxnChg chg="add mod">
          <ac:chgData name="DanielO.2028" userId="92c585cf-b030-48fb-99b4-aefc20e4a3c9" providerId="ADAL" clId="{7AB12FC1-D3DC-483D-BF69-4CF911B665F2}" dt="2025-10-14T19:39:50.075" v="159"/>
          <ac:cxnSpMkLst>
            <pc:docMk/>
            <pc:sldMk cId="3529973382" sldId="257"/>
            <ac:cxnSpMk id="5" creationId="{410B0786-78DA-012E-3ABD-2593E6E25345}"/>
          </ac:cxnSpMkLst>
        </pc:cxnChg>
        <pc:cxnChg chg="add mod">
          <ac:chgData name="DanielO.2028" userId="92c585cf-b030-48fb-99b4-aefc20e4a3c9" providerId="ADAL" clId="{7AB12FC1-D3DC-483D-BF69-4CF911B665F2}" dt="2025-10-14T19:43:40.107" v="256" actId="14100"/>
          <ac:cxnSpMkLst>
            <pc:docMk/>
            <pc:sldMk cId="3529973382" sldId="257"/>
            <ac:cxnSpMk id="18" creationId="{8603D760-1DBB-D4C2-425F-EB5813AA952C}"/>
          </ac:cxnSpMkLst>
        </pc:cxnChg>
        <pc:cxnChg chg="add mod">
          <ac:chgData name="DanielO.2028" userId="92c585cf-b030-48fb-99b4-aefc20e4a3c9" providerId="ADAL" clId="{7AB12FC1-D3DC-483D-BF69-4CF911B665F2}" dt="2025-10-14T19:44:33.099" v="288" actId="1076"/>
          <ac:cxnSpMkLst>
            <pc:docMk/>
            <pc:sldMk cId="3529973382" sldId="257"/>
            <ac:cxnSpMk id="19" creationId="{33198D07-9E27-5316-2D85-F142856D76E3}"/>
          </ac:cxnSpMkLst>
        </pc:cxnChg>
        <pc:cxnChg chg="add mod">
          <ac:chgData name="DanielO.2028" userId="92c585cf-b030-48fb-99b4-aefc20e4a3c9" providerId="ADAL" clId="{7AB12FC1-D3DC-483D-BF69-4CF911B665F2}" dt="2025-10-14T19:44:17.909" v="283" actId="1076"/>
          <ac:cxnSpMkLst>
            <pc:docMk/>
            <pc:sldMk cId="3529973382" sldId="257"/>
            <ac:cxnSpMk id="30" creationId="{D0E8918C-16DA-7464-3984-20882CA8F3FD}"/>
          </ac:cxnSpMkLst>
        </pc:cxnChg>
        <pc:cxnChg chg="add mod">
          <ac:chgData name="DanielO.2028" userId="92c585cf-b030-48fb-99b4-aefc20e4a3c9" providerId="ADAL" clId="{7AB12FC1-D3DC-483D-BF69-4CF911B665F2}" dt="2025-10-14T19:44:17.909" v="283" actId="1076"/>
          <ac:cxnSpMkLst>
            <pc:docMk/>
            <pc:sldMk cId="3529973382" sldId="257"/>
            <ac:cxnSpMk id="31" creationId="{6CC3A78C-E77B-CDE7-97D3-D41B613C7F46}"/>
          </ac:cxnSpMkLst>
        </pc:cxnChg>
        <pc:cxnChg chg="add mod">
          <ac:chgData name="DanielO.2028" userId="92c585cf-b030-48fb-99b4-aefc20e4a3c9" providerId="ADAL" clId="{7AB12FC1-D3DC-483D-BF69-4CF911B665F2}" dt="2025-10-14T19:44:33.099" v="288" actId="1076"/>
          <ac:cxnSpMkLst>
            <pc:docMk/>
            <pc:sldMk cId="3529973382" sldId="257"/>
            <ac:cxnSpMk id="34" creationId="{097A13F6-48C0-EFB2-FB54-C5CB83AF649B}"/>
          </ac:cxnSpMkLst>
        </pc:cxnChg>
        <pc:cxnChg chg="add mod">
          <ac:chgData name="DanielO.2028" userId="92c585cf-b030-48fb-99b4-aefc20e4a3c9" providerId="ADAL" clId="{7AB12FC1-D3DC-483D-BF69-4CF911B665F2}" dt="2025-10-14T19:44:21.507" v="285" actId="1076"/>
          <ac:cxnSpMkLst>
            <pc:docMk/>
            <pc:sldMk cId="3529973382" sldId="257"/>
            <ac:cxnSpMk id="35" creationId="{26E0BE0B-C1F8-7BC4-64E8-70A0465835B5}"/>
          </ac:cxnSpMkLst>
        </pc:cxnChg>
        <pc:cxnChg chg="add mod">
          <ac:chgData name="DanielO.2028" userId="92c585cf-b030-48fb-99b4-aefc20e4a3c9" providerId="ADAL" clId="{7AB12FC1-D3DC-483D-BF69-4CF911B665F2}" dt="2025-10-14T19:44:24.739" v="287" actId="1076"/>
          <ac:cxnSpMkLst>
            <pc:docMk/>
            <pc:sldMk cId="3529973382" sldId="257"/>
            <ac:cxnSpMk id="38" creationId="{ECCDA29B-500A-3436-F099-03C7EE057C32}"/>
          </ac:cxnSpMkLst>
        </pc:cxnChg>
        <pc:cxnChg chg="add mod">
          <ac:chgData name="DanielO.2028" userId="92c585cf-b030-48fb-99b4-aefc20e4a3c9" providerId="ADAL" clId="{7AB12FC1-D3DC-483D-BF69-4CF911B665F2}" dt="2025-10-14T19:44:24.739" v="287" actId="1076"/>
          <ac:cxnSpMkLst>
            <pc:docMk/>
            <pc:sldMk cId="3529973382" sldId="257"/>
            <ac:cxnSpMk id="39" creationId="{1A34121F-A1B8-109B-CC46-8A8C6516D690}"/>
          </ac:cxnSpMkLst>
        </pc:cxnChg>
      </pc:sldChg>
      <pc:sldChg chg="addSp delSp modSp new mod">
        <pc:chgData name="DanielO.2028" userId="92c585cf-b030-48fb-99b4-aefc20e4a3c9" providerId="ADAL" clId="{7AB12FC1-D3DC-483D-BF69-4CF911B665F2}" dt="2025-10-14T19:50:26.783" v="381"/>
        <pc:sldMkLst>
          <pc:docMk/>
          <pc:sldMk cId="344387033" sldId="258"/>
        </pc:sldMkLst>
        <pc:spChg chg="add mod">
          <ac:chgData name="DanielO.2028" userId="92c585cf-b030-48fb-99b4-aefc20e4a3c9" providerId="ADAL" clId="{7AB12FC1-D3DC-483D-BF69-4CF911B665F2}" dt="2025-10-14T19:39:53.457" v="160"/>
          <ac:spMkLst>
            <pc:docMk/>
            <pc:sldMk cId="344387033" sldId="258"/>
            <ac:spMk id="2" creationId="{AB5017B4-E9D8-4D8B-3886-64BB70834463}"/>
          </ac:spMkLst>
        </pc:spChg>
        <pc:spChg chg="add mod">
          <ac:chgData name="DanielO.2028" userId="92c585cf-b030-48fb-99b4-aefc20e4a3c9" providerId="ADAL" clId="{7AB12FC1-D3DC-483D-BF69-4CF911B665F2}" dt="2025-10-14T19:39:53.457" v="160"/>
          <ac:spMkLst>
            <pc:docMk/>
            <pc:sldMk cId="344387033" sldId="258"/>
            <ac:spMk id="3" creationId="{78C00836-CE00-136D-A7E8-F275A841F585}"/>
          </ac:spMkLst>
        </pc:spChg>
        <pc:spChg chg="add mod">
          <ac:chgData name="DanielO.2028" userId="92c585cf-b030-48fb-99b4-aefc20e4a3c9" providerId="ADAL" clId="{7AB12FC1-D3DC-483D-BF69-4CF911B665F2}" dt="2025-10-14T19:39:53.457" v="160"/>
          <ac:spMkLst>
            <pc:docMk/>
            <pc:sldMk cId="344387033" sldId="258"/>
            <ac:spMk id="6" creationId="{DB56A1CD-9930-F62D-BE1E-0B91DD2E9BBD}"/>
          </ac:spMkLst>
        </pc:spChg>
        <pc:spChg chg="add mod">
          <ac:chgData name="DanielO.2028" userId="92c585cf-b030-48fb-99b4-aefc20e4a3c9" providerId="ADAL" clId="{7AB12FC1-D3DC-483D-BF69-4CF911B665F2}" dt="2025-10-14T19:39:53.457" v="160"/>
          <ac:spMkLst>
            <pc:docMk/>
            <pc:sldMk cId="344387033" sldId="258"/>
            <ac:spMk id="7" creationId="{3C87C94E-9131-36D6-F7B7-BE0CE95EE0BB}"/>
          </ac:spMkLst>
        </pc:spChg>
        <pc:spChg chg="add mod">
          <ac:chgData name="DanielO.2028" userId="92c585cf-b030-48fb-99b4-aefc20e4a3c9" providerId="ADAL" clId="{7AB12FC1-D3DC-483D-BF69-4CF911B665F2}" dt="2025-10-14T19:39:53.457" v="160"/>
          <ac:spMkLst>
            <pc:docMk/>
            <pc:sldMk cId="344387033" sldId="258"/>
            <ac:spMk id="8" creationId="{43D03C10-DB32-2ED6-4ED5-5DA36ED46291}"/>
          </ac:spMkLst>
        </pc:spChg>
        <pc:spChg chg="add mod">
          <ac:chgData name="DanielO.2028" userId="92c585cf-b030-48fb-99b4-aefc20e4a3c9" providerId="ADAL" clId="{7AB12FC1-D3DC-483D-BF69-4CF911B665F2}" dt="2025-10-14T19:39:53.457" v="160"/>
          <ac:spMkLst>
            <pc:docMk/>
            <pc:sldMk cId="344387033" sldId="258"/>
            <ac:spMk id="9" creationId="{0E2A4FCE-34BD-A50B-7D7C-0357A708C92B}"/>
          </ac:spMkLst>
        </pc:spChg>
        <pc:spChg chg="add mod">
          <ac:chgData name="DanielO.2028" userId="92c585cf-b030-48fb-99b4-aefc20e4a3c9" providerId="ADAL" clId="{7AB12FC1-D3DC-483D-BF69-4CF911B665F2}" dt="2025-10-14T19:39:53.457" v="160"/>
          <ac:spMkLst>
            <pc:docMk/>
            <pc:sldMk cId="344387033" sldId="258"/>
            <ac:spMk id="10" creationId="{43A4B31B-3A01-72A2-98C7-0D692F6A8FA4}"/>
          </ac:spMkLst>
        </pc:spChg>
        <pc:spChg chg="add mod">
          <ac:chgData name="DanielO.2028" userId="92c585cf-b030-48fb-99b4-aefc20e4a3c9" providerId="ADAL" clId="{7AB12FC1-D3DC-483D-BF69-4CF911B665F2}" dt="2025-10-14T19:46:31.987" v="308" actId="14100"/>
          <ac:spMkLst>
            <pc:docMk/>
            <pc:sldMk cId="344387033" sldId="258"/>
            <ac:spMk id="11" creationId="{4A483E29-552F-8660-9AF9-D571430FC637}"/>
          </ac:spMkLst>
        </pc:spChg>
        <pc:spChg chg="add mod">
          <ac:chgData name="DanielO.2028" userId="92c585cf-b030-48fb-99b4-aefc20e4a3c9" providerId="ADAL" clId="{7AB12FC1-D3DC-483D-BF69-4CF911B665F2}" dt="2025-10-14T19:48:07.057" v="333" actId="20577"/>
          <ac:spMkLst>
            <pc:docMk/>
            <pc:sldMk cId="344387033" sldId="258"/>
            <ac:spMk id="18" creationId="{EA9640A1-8B9B-6D13-BD39-536F0AE75EE8}"/>
          </ac:spMkLst>
        </pc:spChg>
        <pc:spChg chg="add mod">
          <ac:chgData name="DanielO.2028" userId="92c585cf-b030-48fb-99b4-aefc20e4a3c9" providerId="ADAL" clId="{7AB12FC1-D3DC-483D-BF69-4CF911B665F2}" dt="2025-10-14T19:50:03.040" v="369"/>
          <ac:spMkLst>
            <pc:docMk/>
            <pc:sldMk cId="344387033" sldId="258"/>
            <ac:spMk id="19" creationId="{63DD067B-0C6E-2872-7086-3B99B18F43A4}"/>
          </ac:spMkLst>
        </pc:spChg>
        <pc:spChg chg="add mod">
          <ac:chgData name="DanielO.2028" userId="92c585cf-b030-48fb-99b4-aefc20e4a3c9" providerId="ADAL" clId="{7AB12FC1-D3DC-483D-BF69-4CF911B665F2}" dt="2025-10-14T19:50:26.783" v="381"/>
          <ac:spMkLst>
            <pc:docMk/>
            <pc:sldMk cId="344387033" sldId="258"/>
            <ac:spMk id="20" creationId="{DEA9EABD-F3A2-8E54-ECDC-0913B1056027}"/>
          </ac:spMkLst>
        </pc:spChg>
        <pc:cxnChg chg="add mod">
          <ac:chgData name="DanielO.2028" userId="92c585cf-b030-48fb-99b4-aefc20e4a3c9" providerId="ADAL" clId="{7AB12FC1-D3DC-483D-BF69-4CF911B665F2}" dt="2025-10-14T19:39:53.457" v="160"/>
          <ac:cxnSpMkLst>
            <pc:docMk/>
            <pc:sldMk cId="344387033" sldId="258"/>
            <ac:cxnSpMk id="4" creationId="{FA8B55DF-5A21-B465-6F40-8D95F66BEDB7}"/>
          </ac:cxnSpMkLst>
        </pc:cxnChg>
        <pc:cxnChg chg="add mod">
          <ac:chgData name="DanielO.2028" userId="92c585cf-b030-48fb-99b4-aefc20e4a3c9" providerId="ADAL" clId="{7AB12FC1-D3DC-483D-BF69-4CF911B665F2}" dt="2025-10-14T19:39:53.457" v="160"/>
          <ac:cxnSpMkLst>
            <pc:docMk/>
            <pc:sldMk cId="344387033" sldId="258"/>
            <ac:cxnSpMk id="5" creationId="{81BC7D0C-7B99-C9E7-7333-59CF997E74EE}"/>
          </ac:cxnSpMkLst>
        </pc:cxnChg>
        <pc:cxnChg chg="add mod">
          <ac:chgData name="DanielO.2028" userId="92c585cf-b030-48fb-99b4-aefc20e4a3c9" providerId="ADAL" clId="{7AB12FC1-D3DC-483D-BF69-4CF911B665F2}" dt="2025-10-14T19:46:45.867" v="310" actId="13822"/>
          <ac:cxnSpMkLst>
            <pc:docMk/>
            <pc:sldMk cId="344387033" sldId="258"/>
            <ac:cxnSpMk id="13" creationId="{DCDB6722-7E87-446D-0679-75FC13297AAA}"/>
          </ac:cxnSpMkLst>
        </pc:cxnChg>
        <pc:cxnChg chg="add mod">
          <ac:chgData name="DanielO.2028" userId="92c585cf-b030-48fb-99b4-aefc20e4a3c9" providerId="ADAL" clId="{7AB12FC1-D3DC-483D-BF69-4CF911B665F2}" dt="2025-10-14T19:46:57.436" v="313" actId="14100"/>
          <ac:cxnSpMkLst>
            <pc:docMk/>
            <pc:sldMk cId="344387033" sldId="258"/>
            <ac:cxnSpMk id="14" creationId="{B51C9D9E-3E30-CE7A-3E11-439363239072}"/>
          </ac:cxnSpMkLst>
        </pc:cxnChg>
      </pc:sldChg>
    </pc:docChg>
  </pc:docChgLst>
  <pc:docChgLst>
    <pc:chgData name="DanielO.2028" userId="92c585cf-b030-48fb-99b4-aefc20e4a3c9" providerId="ADAL" clId="{080DF8A6-EA40-49BF-8604-A36BE09341A8}"/>
    <pc:docChg chg="undo custSel addSld delSld modSld">
      <pc:chgData name="DanielO.2028" userId="92c585cf-b030-48fb-99b4-aefc20e4a3c9" providerId="ADAL" clId="{080DF8A6-EA40-49BF-8604-A36BE09341A8}" dt="2025-10-28T00:01:26.286" v="184" actId="47"/>
      <pc:docMkLst>
        <pc:docMk/>
      </pc:docMkLst>
      <pc:sldChg chg="delSp modSp mod">
        <pc:chgData name="DanielO.2028" userId="92c585cf-b030-48fb-99b4-aefc20e4a3c9" providerId="ADAL" clId="{080DF8A6-EA40-49BF-8604-A36BE09341A8}" dt="2025-10-27T23:59:54.688" v="113" actId="14100"/>
        <pc:sldMkLst>
          <pc:docMk/>
          <pc:sldMk cId="642698799" sldId="256"/>
        </pc:sldMkLst>
        <pc:spChg chg="mod">
          <ac:chgData name="DanielO.2028" userId="92c585cf-b030-48fb-99b4-aefc20e4a3c9" providerId="ADAL" clId="{080DF8A6-EA40-49BF-8604-A36BE09341A8}" dt="2025-10-27T23:59:24.113" v="106" actId="14100"/>
          <ac:spMkLst>
            <pc:docMk/>
            <pc:sldMk cId="642698799" sldId="256"/>
            <ac:spMk id="3" creationId="{CDE691DA-0F61-D424-7B37-3F0CCD14796E}"/>
          </ac:spMkLst>
        </pc:spChg>
        <pc:spChg chg="mod">
          <ac:chgData name="DanielO.2028" userId="92c585cf-b030-48fb-99b4-aefc20e4a3c9" providerId="ADAL" clId="{080DF8A6-EA40-49BF-8604-A36BE09341A8}" dt="2025-10-27T23:59:24.113" v="106" actId="14100"/>
          <ac:spMkLst>
            <pc:docMk/>
            <pc:sldMk cId="642698799" sldId="256"/>
            <ac:spMk id="6" creationId="{34CB4C05-9076-6641-52DC-62EF173D2960}"/>
          </ac:spMkLst>
        </pc:spChg>
        <pc:spChg chg="mod">
          <ac:chgData name="DanielO.2028" userId="92c585cf-b030-48fb-99b4-aefc20e4a3c9" providerId="ADAL" clId="{080DF8A6-EA40-49BF-8604-A36BE09341A8}" dt="2025-10-27T23:59:24.113" v="106" actId="14100"/>
          <ac:spMkLst>
            <pc:docMk/>
            <pc:sldMk cId="642698799" sldId="256"/>
            <ac:spMk id="9" creationId="{D0A0CCB7-E402-A822-184D-7021E4642EA6}"/>
          </ac:spMkLst>
        </pc:spChg>
        <pc:spChg chg="mod">
          <ac:chgData name="DanielO.2028" userId="92c585cf-b030-48fb-99b4-aefc20e4a3c9" providerId="ADAL" clId="{080DF8A6-EA40-49BF-8604-A36BE09341A8}" dt="2025-10-27T23:59:24.113" v="106" actId="14100"/>
          <ac:spMkLst>
            <pc:docMk/>
            <pc:sldMk cId="642698799" sldId="256"/>
            <ac:spMk id="10" creationId="{AF173AF1-13FD-4EEE-DBDC-55E62071223C}"/>
          </ac:spMkLst>
        </pc:spChg>
        <pc:spChg chg="mod">
          <ac:chgData name="DanielO.2028" userId="92c585cf-b030-48fb-99b4-aefc20e4a3c9" providerId="ADAL" clId="{080DF8A6-EA40-49BF-8604-A36BE09341A8}" dt="2025-10-22T01:21:43.334" v="2" actId="207"/>
          <ac:spMkLst>
            <pc:docMk/>
            <pc:sldMk cId="642698799" sldId="256"/>
            <ac:spMk id="12" creationId="{93F9E3B6-9B8F-A8E2-5327-CB92F8B532CC}"/>
          </ac:spMkLst>
        </pc:spChg>
        <pc:spChg chg="mod">
          <ac:chgData name="DanielO.2028" userId="92c585cf-b030-48fb-99b4-aefc20e4a3c9" providerId="ADAL" clId="{080DF8A6-EA40-49BF-8604-A36BE09341A8}" dt="2025-10-22T01:21:43.334" v="2" actId="207"/>
          <ac:spMkLst>
            <pc:docMk/>
            <pc:sldMk cId="642698799" sldId="256"/>
            <ac:spMk id="13" creationId="{16DE74C3-36F0-A01F-46C4-0E60A49DBA51}"/>
          </ac:spMkLst>
        </pc:spChg>
        <pc:spChg chg="mod">
          <ac:chgData name="DanielO.2028" userId="92c585cf-b030-48fb-99b4-aefc20e4a3c9" providerId="ADAL" clId="{080DF8A6-EA40-49BF-8604-A36BE09341A8}" dt="2025-10-22T01:21:43.334" v="2" actId="207"/>
          <ac:spMkLst>
            <pc:docMk/>
            <pc:sldMk cId="642698799" sldId="256"/>
            <ac:spMk id="15" creationId="{5E7AEFB7-7E69-A8C4-1826-D9699CF7AD8A}"/>
          </ac:spMkLst>
        </pc:spChg>
        <pc:spChg chg="mod">
          <ac:chgData name="DanielO.2028" userId="92c585cf-b030-48fb-99b4-aefc20e4a3c9" providerId="ADAL" clId="{080DF8A6-EA40-49BF-8604-A36BE09341A8}" dt="2025-10-22T01:21:43.334" v="2" actId="207"/>
          <ac:spMkLst>
            <pc:docMk/>
            <pc:sldMk cId="642698799" sldId="256"/>
            <ac:spMk id="16" creationId="{3ACB8B89-010A-AA73-CF92-B312FC945F52}"/>
          </ac:spMkLst>
        </pc:spChg>
        <pc:spChg chg="mod">
          <ac:chgData name="DanielO.2028" userId="92c585cf-b030-48fb-99b4-aefc20e4a3c9" providerId="ADAL" clId="{080DF8A6-EA40-49BF-8604-A36BE09341A8}" dt="2025-10-22T01:21:43.334" v="2" actId="207"/>
          <ac:spMkLst>
            <pc:docMk/>
            <pc:sldMk cId="642698799" sldId="256"/>
            <ac:spMk id="17" creationId="{19596F3D-AAB2-C1C9-8444-4AD42DA3E1FD}"/>
          </ac:spMkLst>
        </pc:spChg>
        <pc:spChg chg="mod">
          <ac:chgData name="DanielO.2028" userId="92c585cf-b030-48fb-99b4-aefc20e4a3c9" providerId="ADAL" clId="{080DF8A6-EA40-49BF-8604-A36BE09341A8}" dt="2025-10-22T01:21:43.334" v="2" actId="207"/>
          <ac:spMkLst>
            <pc:docMk/>
            <pc:sldMk cId="642698799" sldId="256"/>
            <ac:spMk id="18" creationId="{45C2B106-044A-1BA3-29FE-AB7C1516B2F0}"/>
          </ac:spMkLst>
        </pc:spChg>
        <pc:spChg chg="mod">
          <ac:chgData name="DanielO.2028" userId="92c585cf-b030-48fb-99b4-aefc20e4a3c9" providerId="ADAL" clId="{080DF8A6-EA40-49BF-8604-A36BE09341A8}" dt="2025-10-22T01:21:43.334" v="2" actId="207"/>
          <ac:spMkLst>
            <pc:docMk/>
            <pc:sldMk cId="642698799" sldId="256"/>
            <ac:spMk id="23" creationId="{DBCAF7FA-05E4-6D7B-8A3B-6A9E52B55A49}"/>
          </ac:spMkLst>
        </pc:spChg>
        <pc:spChg chg="mod">
          <ac:chgData name="DanielO.2028" userId="92c585cf-b030-48fb-99b4-aefc20e4a3c9" providerId="ADAL" clId="{080DF8A6-EA40-49BF-8604-A36BE09341A8}" dt="2025-10-27T23:59:54.688" v="113" actId="14100"/>
          <ac:spMkLst>
            <pc:docMk/>
            <pc:sldMk cId="642698799" sldId="256"/>
            <ac:spMk id="24" creationId="{3C7B60F8-EDF9-EA89-49C5-FD82CE00AEDC}"/>
          </ac:spMkLst>
        </pc:spChg>
        <pc:spChg chg="mod">
          <ac:chgData name="DanielO.2028" userId="92c585cf-b030-48fb-99b4-aefc20e4a3c9" providerId="ADAL" clId="{080DF8A6-EA40-49BF-8604-A36BE09341A8}" dt="2025-10-27T23:59:54.688" v="113" actId="14100"/>
          <ac:spMkLst>
            <pc:docMk/>
            <pc:sldMk cId="642698799" sldId="256"/>
            <ac:spMk id="25" creationId="{2FAC0F02-298E-9A84-5266-BDAD48A49F4B}"/>
          </ac:spMkLst>
        </pc:spChg>
        <pc:spChg chg="mod">
          <ac:chgData name="DanielO.2028" userId="92c585cf-b030-48fb-99b4-aefc20e4a3c9" providerId="ADAL" clId="{080DF8A6-EA40-49BF-8604-A36BE09341A8}" dt="2025-10-27T23:59:54.688" v="113" actId="14100"/>
          <ac:spMkLst>
            <pc:docMk/>
            <pc:sldMk cId="642698799" sldId="256"/>
            <ac:spMk id="26" creationId="{9DF8952D-E727-E570-F1DE-F588F1DF06D0}"/>
          </ac:spMkLst>
        </pc:spChg>
        <pc:spChg chg="mod">
          <ac:chgData name="DanielO.2028" userId="92c585cf-b030-48fb-99b4-aefc20e4a3c9" providerId="ADAL" clId="{080DF8A6-EA40-49BF-8604-A36BE09341A8}" dt="2025-10-27T23:59:54.688" v="113" actId="14100"/>
          <ac:spMkLst>
            <pc:docMk/>
            <pc:sldMk cId="642698799" sldId="256"/>
            <ac:spMk id="27" creationId="{85C715A1-777E-3E3B-EB91-EABC345EE6D7}"/>
          </ac:spMkLst>
        </pc:spChg>
        <pc:spChg chg="mod">
          <ac:chgData name="DanielO.2028" userId="92c585cf-b030-48fb-99b4-aefc20e4a3c9" providerId="ADAL" clId="{080DF8A6-EA40-49BF-8604-A36BE09341A8}" dt="2025-10-22T01:21:43.334" v="2" actId="207"/>
          <ac:spMkLst>
            <pc:docMk/>
            <pc:sldMk cId="642698799" sldId="256"/>
            <ac:spMk id="55" creationId="{1E16E672-1C1A-C5E9-ADBE-80F29A49D435}"/>
          </ac:spMkLst>
        </pc:spChg>
        <pc:spChg chg="mod">
          <ac:chgData name="DanielO.2028" userId="92c585cf-b030-48fb-99b4-aefc20e4a3c9" providerId="ADAL" clId="{080DF8A6-EA40-49BF-8604-A36BE09341A8}" dt="2025-10-22T01:21:43.334" v="2" actId="207"/>
          <ac:spMkLst>
            <pc:docMk/>
            <pc:sldMk cId="642698799" sldId="256"/>
            <ac:spMk id="56" creationId="{232C17BF-4F87-42AF-FA0F-8939D3A4D40D}"/>
          </ac:spMkLst>
        </pc:spChg>
        <pc:cxnChg chg="mod">
          <ac:chgData name="DanielO.2028" userId="92c585cf-b030-48fb-99b4-aefc20e4a3c9" providerId="ADAL" clId="{080DF8A6-EA40-49BF-8604-A36BE09341A8}" dt="2025-10-27T23:59:54.688" v="113" actId="14100"/>
          <ac:cxnSpMkLst>
            <pc:docMk/>
            <pc:sldMk cId="642698799" sldId="256"/>
            <ac:cxnSpMk id="29" creationId="{24A8897E-353C-0A48-946B-AE664A1AAD6A}"/>
          </ac:cxnSpMkLst>
        </pc:cxnChg>
        <pc:cxnChg chg="mod">
          <ac:chgData name="DanielO.2028" userId="92c585cf-b030-48fb-99b4-aefc20e4a3c9" providerId="ADAL" clId="{080DF8A6-EA40-49BF-8604-A36BE09341A8}" dt="2025-10-27T23:59:54.688" v="113" actId="14100"/>
          <ac:cxnSpMkLst>
            <pc:docMk/>
            <pc:sldMk cId="642698799" sldId="256"/>
            <ac:cxnSpMk id="30" creationId="{36F2DDAB-9ABE-9698-1CFA-7733191F0361}"/>
          </ac:cxnSpMkLst>
        </pc:cxnChg>
        <pc:cxnChg chg="mod">
          <ac:chgData name="DanielO.2028" userId="92c585cf-b030-48fb-99b4-aefc20e4a3c9" providerId="ADAL" clId="{080DF8A6-EA40-49BF-8604-A36BE09341A8}" dt="2025-10-27T23:59:54.688" v="113" actId="14100"/>
          <ac:cxnSpMkLst>
            <pc:docMk/>
            <pc:sldMk cId="642698799" sldId="256"/>
            <ac:cxnSpMk id="31" creationId="{63E2F925-ECFC-F607-7E83-3F3BD04DD311}"/>
          </ac:cxnSpMkLst>
        </pc:cxnChg>
        <pc:cxnChg chg="mod">
          <ac:chgData name="DanielO.2028" userId="92c585cf-b030-48fb-99b4-aefc20e4a3c9" providerId="ADAL" clId="{080DF8A6-EA40-49BF-8604-A36BE09341A8}" dt="2025-10-27T23:59:54.688" v="113" actId="14100"/>
          <ac:cxnSpMkLst>
            <pc:docMk/>
            <pc:sldMk cId="642698799" sldId="256"/>
            <ac:cxnSpMk id="32" creationId="{C7310E1E-1D3F-5A9A-F514-B802C1877E16}"/>
          </ac:cxnSpMkLst>
        </pc:cxnChg>
      </pc:sldChg>
      <pc:sldChg chg="delSp modSp mod">
        <pc:chgData name="DanielO.2028" userId="92c585cf-b030-48fb-99b4-aefc20e4a3c9" providerId="ADAL" clId="{080DF8A6-EA40-49BF-8604-A36BE09341A8}" dt="2025-10-28T00:01:13.067" v="183" actId="14100"/>
        <pc:sldMkLst>
          <pc:docMk/>
          <pc:sldMk cId="3529973382" sldId="257"/>
        </pc:sldMkLst>
        <pc:spChg chg="mod">
          <ac:chgData name="DanielO.2028" userId="92c585cf-b030-48fb-99b4-aefc20e4a3c9" providerId="ADAL" clId="{080DF8A6-EA40-49BF-8604-A36BE09341A8}" dt="2025-10-28T00:01:13.067" v="183" actId="14100"/>
          <ac:spMkLst>
            <pc:docMk/>
            <pc:sldMk cId="3529973382" sldId="257"/>
            <ac:spMk id="7" creationId="{5D8131DC-4679-8391-2EA9-62DDA5F4EF7E}"/>
          </ac:spMkLst>
        </pc:spChg>
        <pc:spChg chg="del">
          <ac:chgData name="DanielO.2028" userId="92c585cf-b030-48fb-99b4-aefc20e4a3c9" providerId="ADAL" clId="{080DF8A6-EA40-49BF-8604-A36BE09341A8}" dt="2025-10-28T00:00:59.979" v="181" actId="478"/>
          <ac:spMkLst>
            <pc:docMk/>
            <pc:sldMk cId="3529973382" sldId="257"/>
            <ac:spMk id="8" creationId="{52D09353-5D93-DC29-33BB-E65E99877A4B}"/>
          </ac:spMkLst>
        </pc:spChg>
      </pc:sldChg>
      <pc:sldChg chg="addSp delSp modSp mod">
        <pc:chgData name="DanielO.2028" userId="92c585cf-b030-48fb-99b4-aefc20e4a3c9" providerId="ADAL" clId="{080DF8A6-EA40-49BF-8604-A36BE09341A8}" dt="2025-10-28T00:01:08.596" v="182" actId="14100"/>
        <pc:sldMkLst>
          <pc:docMk/>
          <pc:sldMk cId="344387033" sldId="258"/>
        </pc:sldMkLst>
        <pc:spChg chg="mod">
          <ac:chgData name="DanielO.2028" userId="92c585cf-b030-48fb-99b4-aefc20e4a3c9" providerId="ADAL" clId="{080DF8A6-EA40-49BF-8604-A36BE09341A8}" dt="2025-10-28T00:01:08.596" v="182" actId="14100"/>
          <ac:spMkLst>
            <pc:docMk/>
            <pc:sldMk cId="344387033" sldId="258"/>
            <ac:spMk id="7" creationId="{3C87C94E-9131-36D6-F7B7-BE0CE95EE0BB}"/>
          </ac:spMkLst>
        </pc:spChg>
        <pc:spChg chg="del">
          <ac:chgData name="DanielO.2028" userId="92c585cf-b030-48fb-99b4-aefc20e4a3c9" providerId="ADAL" clId="{080DF8A6-EA40-49BF-8604-A36BE09341A8}" dt="2025-10-28T00:00:56.864" v="180" actId="478"/>
          <ac:spMkLst>
            <pc:docMk/>
            <pc:sldMk cId="344387033" sldId="258"/>
            <ac:spMk id="8" creationId="{43D03C10-DB32-2ED6-4ED5-5DA36ED46291}"/>
          </ac:spMkLst>
        </pc:spChg>
        <pc:spChg chg="mod">
          <ac:chgData name="DanielO.2028" userId="92c585cf-b030-48fb-99b4-aefc20e4a3c9" providerId="ADAL" clId="{080DF8A6-EA40-49BF-8604-A36BE09341A8}" dt="2025-10-28T00:00:07.276" v="116" actId="14100"/>
          <ac:spMkLst>
            <pc:docMk/>
            <pc:sldMk cId="344387033" sldId="258"/>
            <ac:spMk id="11" creationId="{4A483E29-552F-8660-9AF9-D571430FC637}"/>
          </ac:spMkLst>
        </pc:spChg>
        <pc:spChg chg="add mod">
          <ac:chgData name="DanielO.2028" userId="92c585cf-b030-48fb-99b4-aefc20e4a3c9" providerId="ADAL" clId="{080DF8A6-EA40-49BF-8604-A36BE09341A8}" dt="2025-10-28T00:00:52.427" v="179" actId="20577"/>
          <ac:spMkLst>
            <pc:docMk/>
            <pc:sldMk cId="344387033" sldId="258"/>
            <ac:spMk id="12" creationId="{DEAEC8D5-FC59-5821-24B2-40F8619E77EF}"/>
          </ac:spMkLst>
        </pc:spChg>
        <pc:spChg chg="mod">
          <ac:chgData name="DanielO.2028" userId="92c585cf-b030-48fb-99b4-aefc20e4a3c9" providerId="ADAL" clId="{080DF8A6-EA40-49BF-8604-A36BE09341A8}" dt="2025-10-28T00:00:03.626" v="115" actId="1076"/>
          <ac:spMkLst>
            <pc:docMk/>
            <pc:sldMk cId="344387033" sldId="258"/>
            <ac:spMk id="18" creationId="{EA9640A1-8B9B-6D13-BD39-536F0AE75EE8}"/>
          </ac:spMkLst>
        </pc:spChg>
      </pc:sldChg>
      <pc:sldChg chg="addSp delSp modSp new del mod">
        <pc:chgData name="DanielO.2028" userId="92c585cf-b030-48fb-99b4-aefc20e4a3c9" providerId="ADAL" clId="{080DF8A6-EA40-49BF-8604-A36BE09341A8}" dt="2025-10-28T00:01:26.286" v="184" actId="47"/>
        <pc:sldMkLst>
          <pc:docMk/>
          <pc:sldMk cId="3723235641" sldId="259"/>
        </pc:sldMkLst>
        <pc:spChg chg="add mod">
          <ac:chgData name="DanielO.2028" userId="92c585cf-b030-48fb-99b4-aefc20e4a3c9" providerId="ADAL" clId="{080DF8A6-EA40-49BF-8604-A36BE09341A8}" dt="2025-10-27T17:56:30.039" v="102" actId="255"/>
          <ac:spMkLst>
            <pc:docMk/>
            <pc:sldMk cId="3723235641" sldId="259"/>
            <ac:spMk id="2" creationId="{A1C50EA6-764A-3E17-601D-9DFFFE114F59}"/>
          </ac:spMkLst>
        </pc:spChg>
        <pc:spChg chg="add del mod">
          <ac:chgData name="DanielO.2028" userId="92c585cf-b030-48fb-99b4-aefc20e4a3c9" providerId="ADAL" clId="{080DF8A6-EA40-49BF-8604-A36BE09341A8}" dt="2025-10-27T16:40:34.197" v="85" actId="478"/>
          <ac:spMkLst>
            <pc:docMk/>
            <pc:sldMk cId="3723235641" sldId="259"/>
            <ac:spMk id="3" creationId="{001AA677-292B-7CB7-3FF2-42685701FD4A}"/>
          </ac:spMkLst>
        </pc:spChg>
        <pc:spChg chg="add mod">
          <ac:chgData name="DanielO.2028" userId="92c585cf-b030-48fb-99b4-aefc20e4a3c9" providerId="ADAL" clId="{080DF8A6-EA40-49BF-8604-A36BE09341A8}" dt="2025-10-27T17:56:35.936" v="103" actId="1076"/>
          <ac:spMkLst>
            <pc:docMk/>
            <pc:sldMk cId="3723235641" sldId="259"/>
            <ac:spMk id="4" creationId="{2894CC45-05AB-4E1F-E523-7B906D0D1C45}"/>
          </ac:spMkLst>
        </pc:spChg>
        <pc:picChg chg="add mod">
          <ac:chgData name="DanielO.2028" userId="92c585cf-b030-48fb-99b4-aefc20e4a3c9" providerId="ADAL" clId="{080DF8A6-EA40-49BF-8604-A36BE09341A8}" dt="2025-10-27T17:55:52.367" v="98" actId="1076"/>
          <ac:picMkLst>
            <pc:docMk/>
            <pc:sldMk cId="3723235641" sldId="259"/>
            <ac:picMk id="1026" creationId="{CC1F156F-B4DE-0ACF-3974-2235A4CD24C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B922A-5E0A-477B-BD01-C2ADA3B8670E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AB25A-98B1-403A-B8B5-1C7A6E842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32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CAB25A-98B1-403A-B8B5-1C7A6E842E2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610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86528-7EE4-85E4-B451-6B4131FFF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C261DB-912C-B7BD-A638-EF54E20319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A4967-9B15-078D-A7FC-FA3F6C613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7999C-0963-02D2-63C5-C675581E9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AEBD0-3658-B12C-AC10-DEE94F52C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31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C70E9-3258-0892-F3FB-894DFF7F5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007EF4-CEBF-7FBE-1845-9A08CF17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BB372-0BF6-196C-AB9E-38C25D6F0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3CBB3-407C-27F1-223B-E8215BFBD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446D8-3A26-4C7B-65E0-2EF454B7A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64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750825-C0CA-E96F-2D5E-4DC804B707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CB0910-221A-49AD-70C6-C2E6083B8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9B87E-B469-F94F-1864-56378EFA5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DA601-4646-19FE-8C3B-A8EC1BE9A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E8573-0DA2-CFAD-9496-1FFD397A9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425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28DC5-14B8-44F3-9DD3-2E86BA3A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5102C-D538-2BDC-83B8-067FD8BE9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20A8F-8F1F-F8C4-9164-49A9F5BE4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935DE-C162-8AFA-516D-81ED2C6AC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28CDE-5A00-6458-8715-3248C65AF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55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4D2B1-8EE2-5516-8C62-412F300CC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4AD83-8F98-A740-8A99-05A62F9C0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E83-1AC5-8852-D334-814D6D9E9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BA923E-D15E-2D82-264C-B54B14D3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8EE5D-E6AD-85B6-F5D6-0DC418A4E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715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D9897-9399-BBF2-1947-F123AF212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CB926-9C09-4A44-6296-DA0E14B463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23D886-D8D9-0501-F54D-676F74C84B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A67487-980F-18EE-C19E-C1EB4CFAA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12297-3232-FE6C-9091-238B5C267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8B12DB-0AD4-FDD0-18F4-F83091EB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5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903DB-6C8E-4703-818C-6D8752768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3D6F7D-7162-4819-0F46-3CC2FF89B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AE0A20-70CF-462E-13C2-224BC4082C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330458-90EB-FE64-741C-9CAB964936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AF0B26-DFB8-3A57-6087-9FC80F0617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724194-5FD2-1338-DB70-2EF540866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2D758B-D291-4304-F5AB-9220BC154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BA59FB-190C-B209-0348-B42A5969B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71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ED531-74DA-67F1-2438-9360617AE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F21567-4BEB-EF42-2C0A-F5149CA3C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D401AB-F851-EA65-6EC6-8CBD83AB6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04FC95-573A-D83D-1D8A-41CCAFCE7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05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3A52FE-BC30-B5F0-585F-5A8F248B3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966C69-4C37-9659-EBBE-D52E07C55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37222-DB51-1B98-6F7C-3CD80661A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6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263F9-620B-D84B-8F39-C12F8BD75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28924-BE2B-929D-FBAC-8F5E632F9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5EA62C-CE20-409F-0F58-E5ABC19811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61ED4C-6D2E-BDDE-D28F-D7B51BA3C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B5441-282C-DEDB-90A8-40AE6F7BC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8AEE6-57FB-E3B0-6DC4-EB0088385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380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9A3D4-AC65-71E5-F917-8192CD20A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138B3E-877A-A108-5852-D6ACEE1038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F2A2C-681F-6CA4-DD65-1B4401B4D4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E7F5CD-27F5-B282-9A70-BB9FED17B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23F0D2-1DDE-BABA-A20F-7F805E710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4FDC43-D57D-F4A7-46D3-33CD01C42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78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2D2EDB-BB39-FCC7-0989-1B76D5058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159EFE-1467-D6D6-F400-346695D6E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703B9-E1AC-23BC-AD1A-46B7AA201E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DC9B43-D2C7-4B2F-9991-6B8E24F7A0FC}" type="datetimeFigureOut">
              <a:rPr lang="en-US" smtClean="0"/>
              <a:t>10/27/2025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4CD98-27AA-21D5-DFBB-650E417C83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07A2E-A0E4-DDBD-2D76-99943793E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49167C-015E-47EF-9FFE-48C5C1666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8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28676BA-83F8-030B-BAB4-CB59FAD32C94}"/>
              </a:ext>
            </a:extLst>
          </p:cNvPr>
          <p:cNvSpPr/>
          <p:nvPr/>
        </p:nvSpPr>
        <p:spPr>
          <a:xfrm>
            <a:off x="0" y="0"/>
            <a:ext cx="12192000" cy="877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65615F-B2DB-4431-7AFF-40D31CF3891C}"/>
              </a:ext>
            </a:extLst>
          </p:cNvPr>
          <p:cNvSpPr/>
          <p:nvPr/>
        </p:nvSpPr>
        <p:spPr>
          <a:xfrm>
            <a:off x="146304" y="128016"/>
            <a:ext cx="1965960" cy="585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3088A7-868E-EF97-1053-2ADF8083738E}"/>
              </a:ext>
            </a:extLst>
          </p:cNvPr>
          <p:cNvCxnSpPr/>
          <p:nvPr/>
        </p:nvCxnSpPr>
        <p:spPr>
          <a:xfrm>
            <a:off x="146304" y="128016"/>
            <a:ext cx="1965960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3C59D5-BCAF-121A-FBAF-CE750FF03A81}"/>
              </a:ext>
            </a:extLst>
          </p:cNvPr>
          <p:cNvCxnSpPr>
            <a:cxnSpLocks/>
          </p:cNvCxnSpPr>
          <p:nvPr/>
        </p:nvCxnSpPr>
        <p:spPr>
          <a:xfrm flipV="1">
            <a:off x="146304" y="128016"/>
            <a:ext cx="1965960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92C520A-3DF6-99FE-17B4-BBAC229CE23F}"/>
              </a:ext>
            </a:extLst>
          </p:cNvPr>
          <p:cNvSpPr/>
          <p:nvPr/>
        </p:nvSpPr>
        <p:spPr>
          <a:xfrm>
            <a:off x="2295144" y="219456"/>
            <a:ext cx="7068312" cy="3108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6DE74C3-36F0-A01F-46C4-0E60A49DBA51}"/>
              </a:ext>
            </a:extLst>
          </p:cNvPr>
          <p:cNvSpPr/>
          <p:nvPr/>
        </p:nvSpPr>
        <p:spPr>
          <a:xfrm>
            <a:off x="2295144" y="216408"/>
            <a:ext cx="877824" cy="3108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search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7AEFB7-7E69-A8C4-1826-D9699CF7AD8A}"/>
              </a:ext>
            </a:extLst>
          </p:cNvPr>
          <p:cNvSpPr txBox="1"/>
          <p:nvPr/>
        </p:nvSpPr>
        <p:spPr>
          <a:xfrm>
            <a:off x="11537223" y="248745"/>
            <a:ext cx="50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Log 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CB8B89-010A-AA73-CF92-B312FC945F52}"/>
              </a:ext>
            </a:extLst>
          </p:cNvPr>
          <p:cNvSpPr txBox="1"/>
          <p:nvPr/>
        </p:nvSpPr>
        <p:spPr>
          <a:xfrm>
            <a:off x="10958103" y="248744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cart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E47ECE5-24E5-9EE0-8E5D-7F9D4500D530}"/>
              </a:ext>
            </a:extLst>
          </p:cNvPr>
          <p:cNvSpPr/>
          <p:nvPr/>
        </p:nvSpPr>
        <p:spPr>
          <a:xfrm>
            <a:off x="2165332" y="961976"/>
            <a:ext cx="1993392" cy="5303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Bestsellers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4E8A8C2-3C84-33D2-64A2-FD25C2A21D4B}"/>
              </a:ext>
            </a:extLst>
          </p:cNvPr>
          <p:cNvSpPr/>
          <p:nvPr/>
        </p:nvSpPr>
        <p:spPr>
          <a:xfrm>
            <a:off x="5191996" y="961976"/>
            <a:ext cx="1993392" cy="5303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Deals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AA3975A-B346-B802-4C72-CD786E744C5B}"/>
              </a:ext>
            </a:extLst>
          </p:cNvPr>
          <p:cNvSpPr/>
          <p:nvPr/>
        </p:nvSpPr>
        <p:spPr>
          <a:xfrm>
            <a:off x="8703292" y="961976"/>
            <a:ext cx="1993392" cy="53035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Prebuilts</a:t>
            </a:r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DE691DA-0F61-D424-7B37-3F0CCD14796E}"/>
              </a:ext>
            </a:extLst>
          </p:cNvPr>
          <p:cNvSpPr/>
          <p:nvPr/>
        </p:nvSpPr>
        <p:spPr>
          <a:xfrm>
            <a:off x="768368" y="1922096"/>
            <a:ext cx="2276856" cy="325274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4CB4C05-9076-6641-52DC-62EF173D2960}"/>
              </a:ext>
            </a:extLst>
          </p:cNvPr>
          <p:cNvSpPr/>
          <p:nvPr/>
        </p:nvSpPr>
        <p:spPr>
          <a:xfrm>
            <a:off x="3491756" y="1922096"/>
            <a:ext cx="2276856" cy="325274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0A0CCB7-E402-A822-184D-7021E4642EA6}"/>
              </a:ext>
            </a:extLst>
          </p:cNvPr>
          <p:cNvSpPr/>
          <p:nvPr/>
        </p:nvSpPr>
        <p:spPr>
          <a:xfrm>
            <a:off x="6375926" y="1922096"/>
            <a:ext cx="2276856" cy="325274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F173AF1-13FD-4EEE-DBDC-55E62071223C}"/>
              </a:ext>
            </a:extLst>
          </p:cNvPr>
          <p:cNvSpPr/>
          <p:nvPr/>
        </p:nvSpPr>
        <p:spPr>
          <a:xfrm>
            <a:off x="9146776" y="1922096"/>
            <a:ext cx="2276856" cy="325274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F9E3B6-9B8F-A8E2-5327-CB92F8B532CC}"/>
              </a:ext>
            </a:extLst>
          </p:cNvPr>
          <p:cNvSpPr txBox="1"/>
          <p:nvPr/>
        </p:nvSpPr>
        <p:spPr>
          <a:xfrm>
            <a:off x="3924790" y="2367104"/>
            <a:ext cx="1344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CPUs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9596F3D-AAB2-C1C9-8444-4AD42DA3E1FD}"/>
              </a:ext>
            </a:extLst>
          </p:cNvPr>
          <p:cNvSpPr txBox="1"/>
          <p:nvPr/>
        </p:nvSpPr>
        <p:spPr>
          <a:xfrm>
            <a:off x="1230358" y="2367104"/>
            <a:ext cx="1344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GPUs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C2B106-044A-1BA3-29FE-AB7C1516B2F0}"/>
              </a:ext>
            </a:extLst>
          </p:cNvPr>
          <p:cNvSpPr txBox="1"/>
          <p:nvPr/>
        </p:nvSpPr>
        <p:spPr>
          <a:xfrm>
            <a:off x="6742666" y="2367104"/>
            <a:ext cx="149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Motherboard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BCAF7FA-05E4-6D7B-8A3B-6A9E52B55A49}"/>
              </a:ext>
            </a:extLst>
          </p:cNvPr>
          <p:cNvSpPr txBox="1"/>
          <p:nvPr/>
        </p:nvSpPr>
        <p:spPr>
          <a:xfrm>
            <a:off x="9617092" y="2274771"/>
            <a:ext cx="1573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SSDs and other components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C7B60F8-EDF9-EA89-49C5-FD82CE00AEDC}"/>
              </a:ext>
            </a:extLst>
          </p:cNvPr>
          <p:cNvSpPr/>
          <p:nvPr/>
        </p:nvSpPr>
        <p:spPr>
          <a:xfrm>
            <a:off x="947113" y="3197947"/>
            <a:ext cx="1812798" cy="1856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FAC0F02-298E-9A84-5266-BDAD48A49F4B}"/>
              </a:ext>
            </a:extLst>
          </p:cNvPr>
          <p:cNvSpPr/>
          <p:nvPr/>
        </p:nvSpPr>
        <p:spPr>
          <a:xfrm>
            <a:off x="3631720" y="3197947"/>
            <a:ext cx="1812798" cy="1856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DF8952D-E727-E570-F1DE-F588F1DF06D0}"/>
              </a:ext>
            </a:extLst>
          </p:cNvPr>
          <p:cNvSpPr/>
          <p:nvPr/>
        </p:nvSpPr>
        <p:spPr>
          <a:xfrm>
            <a:off x="6586075" y="3197947"/>
            <a:ext cx="1812798" cy="1856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C715A1-777E-3E3B-EB91-EABC345EE6D7}"/>
              </a:ext>
            </a:extLst>
          </p:cNvPr>
          <p:cNvSpPr/>
          <p:nvPr/>
        </p:nvSpPr>
        <p:spPr>
          <a:xfrm>
            <a:off x="9410209" y="3290649"/>
            <a:ext cx="1812798" cy="18566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4A8897E-353C-0A48-946B-AE664A1AAD6A}"/>
              </a:ext>
            </a:extLst>
          </p:cNvPr>
          <p:cNvCxnSpPr>
            <a:cxnSpLocks/>
          </p:cNvCxnSpPr>
          <p:nvPr/>
        </p:nvCxnSpPr>
        <p:spPr>
          <a:xfrm>
            <a:off x="921748" y="3198101"/>
            <a:ext cx="1846852" cy="1797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6F2DDAB-9ABE-9698-1CFA-7733191F0361}"/>
              </a:ext>
            </a:extLst>
          </p:cNvPr>
          <p:cNvCxnSpPr>
            <a:cxnSpLocks/>
          </p:cNvCxnSpPr>
          <p:nvPr/>
        </p:nvCxnSpPr>
        <p:spPr>
          <a:xfrm>
            <a:off x="3615718" y="3181444"/>
            <a:ext cx="1794482" cy="18111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3E2F925-ECFC-F607-7E83-3F3BD04DD311}"/>
              </a:ext>
            </a:extLst>
          </p:cNvPr>
          <p:cNvCxnSpPr>
            <a:cxnSpLocks/>
          </p:cNvCxnSpPr>
          <p:nvPr/>
        </p:nvCxnSpPr>
        <p:spPr>
          <a:xfrm>
            <a:off x="6578074" y="3181443"/>
            <a:ext cx="1803926" cy="18620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7310E1E-1D3F-5A9A-F514-B802C1877E16}"/>
              </a:ext>
            </a:extLst>
          </p:cNvPr>
          <p:cNvCxnSpPr>
            <a:cxnSpLocks/>
          </p:cNvCxnSpPr>
          <p:nvPr/>
        </p:nvCxnSpPr>
        <p:spPr>
          <a:xfrm>
            <a:off x="9370804" y="3286493"/>
            <a:ext cx="1819656" cy="18189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A3410599-D6B4-6DEE-5FE1-3CDBF6703EDB}"/>
              </a:ext>
            </a:extLst>
          </p:cNvPr>
          <p:cNvSpPr/>
          <p:nvPr/>
        </p:nvSpPr>
        <p:spPr>
          <a:xfrm>
            <a:off x="0" y="6172200"/>
            <a:ext cx="12192000" cy="7151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(copyright)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E16E672-1C1A-C5E9-ADBE-80F29A49D435}"/>
              </a:ext>
            </a:extLst>
          </p:cNvPr>
          <p:cNvSpPr/>
          <p:nvPr/>
        </p:nvSpPr>
        <p:spPr>
          <a:xfrm>
            <a:off x="406636" y="6256352"/>
            <a:ext cx="1376444" cy="46634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About Us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2C17BF-4F87-42AF-FA0F-8939D3A4D40D}"/>
              </a:ext>
            </a:extLst>
          </p:cNvPr>
          <p:cNvSpPr txBox="1"/>
          <p:nvPr/>
        </p:nvSpPr>
        <p:spPr>
          <a:xfrm>
            <a:off x="10407093" y="248744"/>
            <a:ext cx="5229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642698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2FD73AB-D79A-538F-6166-57A287F61611}"/>
              </a:ext>
            </a:extLst>
          </p:cNvPr>
          <p:cNvSpPr/>
          <p:nvPr/>
        </p:nvSpPr>
        <p:spPr>
          <a:xfrm>
            <a:off x="0" y="0"/>
            <a:ext cx="12192000" cy="877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028494-684A-7FCC-D502-79437A249FCB}"/>
              </a:ext>
            </a:extLst>
          </p:cNvPr>
          <p:cNvSpPr/>
          <p:nvPr/>
        </p:nvSpPr>
        <p:spPr>
          <a:xfrm>
            <a:off x="146304" y="128016"/>
            <a:ext cx="1965960" cy="585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B3FF9C1-81B1-D4A3-32D2-8CB2BB246A8C}"/>
              </a:ext>
            </a:extLst>
          </p:cNvPr>
          <p:cNvCxnSpPr/>
          <p:nvPr/>
        </p:nvCxnSpPr>
        <p:spPr>
          <a:xfrm>
            <a:off x="146304" y="128016"/>
            <a:ext cx="1965960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10B0786-78DA-012E-3ABD-2593E6E25345}"/>
              </a:ext>
            </a:extLst>
          </p:cNvPr>
          <p:cNvCxnSpPr>
            <a:cxnSpLocks/>
          </p:cNvCxnSpPr>
          <p:nvPr/>
        </p:nvCxnSpPr>
        <p:spPr>
          <a:xfrm flipV="1">
            <a:off x="146304" y="128016"/>
            <a:ext cx="1965960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7E5508A-C5FA-F86B-6C14-B0B6DC79C3D9}"/>
              </a:ext>
            </a:extLst>
          </p:cNvPr>
          <p:cNvSpPr/>
          <p:nvPr/>
        </p:nvSpPr>
        <p:spPr>
          <a:xfrm>
            <a:off x="2295144" y="219456"/>
            <a:ext cx="7068312" cy="3108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D8131DC-4679-8391-2EA9-62DDA5F4EF7E}"/>
              </a:ext>
            </a:extLst>
          </p:cNvPr>
          <p:cNvSpPr/>
          <p:nvPr/>
        </p:nvSpPr>
        <p:spPr>
          <a:xfrm>
            <a:off x="2295144" y="216408"/>
            <a:ext cx="7068312" cy="3108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search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31887C-100B-8673-C6F0-355EF4C6FF67}"/>
              </a:ext>
            </a:extLst>
          </p:cNvPr>
          <p:cNvSpPr txBox="1"/>
          <p:nvPr/>
        </p:nvSpPr>
        <p:spPr>
          <a:xfrm>
            <a:off x="11537223" y="248745"/>
            <a:ext cx="50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Log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206023-1C33-BD47-4405-A053AA4067A4}"/>
              </a:ext>
            </a:extLst>
          </p:cNvPr>
          <p:cNvSpPr txBox="1"/>
          <p:nvPr/>
        </p:nvSpPr>
        <p:spPr>
          <a:xfrm>
            <a:off x="10958103" y="248744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cart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FEE119-84AB-061C-5B93-AF67936A56CB}"/>
              </a:ext>
            </a:extLst>
          </p:cNvPr>
          <p:cNvSpPr/>
          <p:nvPr/>
        </p:nvSpPr>
        <p:spPr>
          <a:xfrm>
            <a:off x="7909560" y="877824"/>
            <a:ext cx="4282440" cy="5980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495D56-EABC-87FB-A2D1-27E52D42C035}"/>
              </a:ext>
            </a:extLst>
          </p:cNvPr>
          <p:cNvSpPr/>
          <p:nvPr/>
        </p:nvSpPr>
        <p:spPr>
          <a:xfrm>
            <a:off x="8202168" y="6135624"/>
            <a:ext cx="1755648" cy="5029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card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E8455D-9DB1-76AF-A936-18C3B856E2B4}"/>
              </a:ext>
            </a:extLst>
          </p:cNvPr>
          <p:cNvSpPr/>
          <p:nvPr/>
        </p:nvSpPr>
        <p:spPr>
          <a:xfrm>
            <a:off x="10283219" y="6135624"/>
            <a:ext cx="1755648" cy="50292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other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5BACCE-2D54-BC7D-A8A4-C80673C94E5A}"/>
              </a:ext>
            </a:extLst>
          </p:cNvPr>
          <p:cNvSpPr/>
          <p:nvPr/>
        </p:nvSpPr>
        <p:spPr>
          <a:xfrm>
            <a:off x="8202168" y="5752765"/>
            <a:ext cx="3836699" cy="1634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Payment options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F637CB4-710C-306A-1C9E-7628B38C32CA}"/>
              </a:ext>
            </a:extLst>
          </p:cNvPr>
          <p:cNvSpPr/>
          <p:nvPr/>
        </p:nvSpPr>
        <p:spPr>
          <a:xfrm>
            <a:off x="8178327" y="1094232"/>
            <a:ext cx="3836699" cy="43250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(price and shipping info)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95894D-1DD7-86B1-BE29-2CCDDEAB0053}"/>
              </a:ext>
            </a:extLst>
          </p:cNvPr>
          <p:cNvSpPr/>
          <p:nvPr/>
        </p:nvSpPr>
        <p:spPr>
          <a:xfrm>
            <a:off x="347703" y="2045207"/>
            <a:ext cx="7394258" cy="7345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(product)				(price)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B1AF55-2B85-E507-0626-95AE4622B05B}"/>
              </a:ext>
            </a:extLst>
          </p:cNvPr>
          <p:cNvSpPr/>
          <p:nvPr/>
        </p:nvSpPr>
        <p:spPr>
          <a:xfrm>
            <a:off x="518391" y="2109215"/>
            <a:ext cx="1237488" cy="585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603D760-1DBB-D4C2-425F-EB5813AA952C}"/>
              </a:ext>
            </a:extLst>
          </p:cNvPr>
          <p:cNvCxnSpPr>
            <a:cxnSpLocks/>
          </p:cNvCxnSpPr>
          <p:nvPr/>
        </p:nvCxnSpPr>
        <p:spPr>
          <a:xfrm>
            <a:off x="518391" y="2109215"/>
            <a:ext cx="1237488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3198D07-9E27-5316-2D85-F142856D76E3}"/>
              </a:ext>
            </a:extLst>
          </p:cNvPr>
          <p:cNvCxnSpPr>
            <a:cxnSpLocks/>
          </p:cNvCxnSpPr>
          <p:nvPr/>
        </p:nvCxnSpPr>
        <p:spPr>
          <a:xfrm flipV="1">
            <a:off x="518391" y="2109215"/>
            <a:ext cx="1237488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83EDBEC3-9585-4170-6C3A-1930EB4289CC}"/>
              </a:ext>
            </a:extLst>
          </p:cNvPr>
          <p:cNvSpPr/>
          <p:nvPr/>
        </p:nvSpPr>
        <p:spPr>
          <a:xfrm>
            <a:off x="347703" y="3093719"/>
            <a:ext cx="7394258" cy="7345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(product)				(price)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6D5E6A0-8872-2F00-F651-0A5ADB1CC46E}"/>
              </a:ext>
            </a:extLst>
          </p:cNvPr>
          <p:cNvSpPr/>
          <p:nvPr/>
        </p:nvSpPr>
        <p:spPr>
          <a:xfrm>
            <a:off x="518391" y="3157727"/>
            <a:ext cx="1237488" cy="585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0E8918C-16DA-7464-3984-20882CA8F3FD}"/>
              </a:ext>
            </a:extLst>
          </p:cNvPr>
          <p:cNvCxnSpPr>
            <a:cxnSpLocks/>
          </p:cNvCxnSpPr>
          <p:nvPr/>
        </p:nvCxnSpPr>
        <p:spPr>
          <a:xfrm>
            <a:off x="518391" y="3157727"/>
            <a:ext cx="1237488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CC3A78C-E77B-CDE7-97D3-D41B613C7F46}"/>
              </a:ext>
            </a:extLst>
          </p:cNvPr>
          <p:cNvCxnSpPr>
            <a:cxnSpLocks/>
          </p:cNvCxnSpPr>
          <p:nvPr/>
        </p:nvCxnSpPr>
        <p:spPr>
          <a:xfrm flipV="1">
            <a:off x="518391" y="3157727"/>
            <a:ext cx="1237488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4D2E4936-C31F-BE98-D162-6AF143126BF4}"/>
              </a:ext>
            </a:extLst>
          </p:cNvPr>
          <p:cNvSpPr/>
          <p:nvPr/>
        </p:nvSpPr>
        <p:spPr>
          <a:xfrm>
            <a:off x="347703" y="4142231"/>
            <a:ext cx="7394258" cy="7345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(product)				(price)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389699B-CDE8-6F88-CAA8-3C4968B93058}"/>
              </a:ext>
            </a:extLst>
          </p:cNvPr>
          <p:cNvSpPr/>
          <p:nvPr/>
        </p:nvSpPr>
        <p:spPr>
          <a:xfrm>
            <a:off x="518391" y="4206239"/>
            <a:ext cx="1237488" cy="585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97A13F6-48C0-EFB2-FB54-C5CB83AF649B}"/>
              </a:ext>
            </a:extLst>
          </p:cNvPr>
          <p:cNvCxnSpPr>
            <a:cxnSpLocks/>
          </p:cNvCxnSpPr>
          <p:nvPr/>
        </p:nvCxnSpPr>
        <p:spPr>
          <a:xfrm>
            <a:off x="518391" y="4206239"/>
            <a:ext cx="1237488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6E0BE0B-C1F8-7BC4-64E8-70A0465835B5}"/>
              </a:ext>
            </a:extLst>
          </p:cNvPr>
          <p:cNvCxnSpPr>
            <a:cxnSpLocks/>
          </p:cNvCxnSpPr>
          <p:nvPr/>
        </p:nvCxnSpPr>
        <p:spPr>
          <a:xfrm flipV="1">
            <a:off x="518391" y="4206239"/>
            <a:ext cx="1237488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B9139A7-17AA-B56F-2124-786440A7087E}"/>
              </a:ext>
            </a:extLst>
          </p:cNvPr>
          <p:cNvSpPr/>
          <p:nvPr/>
        </p:nvSpPr>
        <p:spPr>
          <a:xfrm>
            <a:off x="390294" y="5181599"/>
            <a:ext cx="7394258" cy="7345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(product)				(price)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24FCD10-7D75-3C6F-2860-7E8AB2C6C270}"/>
              </a:ext>
            </a:extLst>
          </p:cNvPr>
          <p:cNvSpPr/>
          <p:nvPr/>
        </p:nvSpPr>
        <p:spPr>
          <a:xfrm>
            <a:off x="560982" y="5245607"/>
            <a:ext cx="1237488" cy="585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CCDA29B-500A-3436-F099-03C7EE057C32}"/>
              </a:ext>
            </a:extLst>
          </p:cNvPr>
          <p:cNvCxnSpPr>
            <a:cxnSpLocks/>
          </p:cNvCxnSpPr>
          <p:nvPr/>
        </p:nvCxnSpPr>
        <p:spPr>
          <a:xfrm>
            <a:off x="560982" y="5245607"/>
            <a:ext cx="1237488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A34121F-A1B8-109B-CC46-8A8C6516D690}"/>
              </a:ext>
            </a:extLst>
          </p:cNvPr>
          <p:cNvCxnSpPr>
            <a:cxnSpLocks/>
          </p:cNvCxnSpPr>
          <p:nvPr/>
        </p:nvCxnSpPr>
        <p:spPr>
          <a:xfrm flipV="1">
            <a:off x="560982" y="5245607"/>
            <a:ext cx="1237488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FF33AC7B-7C53-0EC6-36C5-A6FEC3EE5D23}"/>
              </a:ext>
            </a:extLst>
          </p:cNvPr>
          <p:cNvSpPr/>
          <p:nvPr/>
        </p:nvSpPr>
        <p:spPr>
          <a:xfrm>
            <a:off x="0" y="883919"/>
            <a:ext cx="7909560" cy="5212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	My Cart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ABEE69-A1F6-8F81-E6E3-D5E8A38F3F4F}"/>
              </a:ext>
            </a:extLst>
          </p:cNvPr>
          <p:cNvSpPr txBox="1"/>
          <p:nvPr/>
        </p:nvSpPr>
        <p:spPr>
          <a:xfrm>
            <a:off x="10407093" y="248744"/>
            <a:ext cx="5229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3529973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B5017B4-E9D8-4D8B-3886-64BB70834463}"/>
              </a:ext>
            </a:extLst>
          </p:cNvPr>
          <p:cNvSpPr/>
          <p:nvPr/>
        </p:nvSpPr>
        <p:spPr>
          <a:xfrm>
            <a:off x="0" y="0"/>
            <a:ext cx="12192000" cy="8778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C00836-CE00-136D-A7E8-F275A841F585}"/>
              </a:ext>
            </a:extLst>
          </p:cNvPr>
          <p:cNvSpPr/>
          <p:nvPr/>
        </p:nvSpPr>
        <p:spPr>
          <a:xfrm>
            <a:off x="146304" y="128016"/>
            <a:ext cx="1965960" cy="585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A8B55DF-5A21-B465-6F40-8D95F66BEDB7}"/>
              </a:ext>
            </a:extLst>
          </p:cNvPr>
          <p:cNvCxnSpPr/>
          <p:nvPr/>
        </p:nvCxnSpPr>
        <p:spPr>
          <a:xfrm>
            <a:off x="146304" y="128016"/>
            <a:ext cx="1965960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BC7D0C-7B99-C9E7-7333-59CF997E74EE}"/>
              </a:ext>
            </a:extLst>
          </p:cNvPr>
          <p:cNvCxnSpPr>
            <a:cxnSpLocks/>
          </p:cNvCxnSpPr>
          <p:nvPr/>
        </p:nvCxnSpPr>
        <p:spPr>
          <a:xfrm flipV="1">
            <a:off x="146304" y="128016"/>
            <a:ext cx="1965960" cy="5852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B56A1CD-9930-F62D-BE1E-0B91DD2E9BBD}"/>
              </a:ext>
            </a:extLst>
          </p:cNvPr>
          <p:cNvSpPr/>
          <p:nvPr/>
        </p:nvSpPr>
        <p:spPr>
          <a:xfrm>
            <a:off x="2295144" y="219456"/>
            <a:ext cx="7068312" cy="3108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C87C94E-9131-36D6-F7B7-BE0CE95EE0BB}"/>
              </a:ext>
            </a:extLst>
          </p:cNvPr>
          <p:cNvSpPr/>
          <p:nvPr/>
        </p:nvSpPr>
        <p:spPr>
          <a:xfrm>
            <a:off x="2295144" y="216408"/>
            <a:ext cx="7068312" cy="3108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search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2A4FCE-34BD-A50B-7D7C-0357A708C92B}"/>
              </a:ext>
            </a:extLst>
          </p:cNvPr>
          <p:cNvSpPr txBox="1"/>
          <p:nvPr/>
        </p:nvSpPr>
        <p:spPr>
          <a:xfrm>
            <a:off x="11537223" y="248745"/>
            <a:ext cx="5084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Log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A4B31B-3A01-72A2-98C7-0D692F6A8FA4}"/>
              </a:ext>
            </a:extLst>
          </p:cNvPr>
          <p:cNvSpPr txBox="1"/>
          <p:nvPr/>
        </p:nvSpPr>
        <p:spPr>
          <a:xfrm>
            <a:off x="10958103" y="248744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cart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483E29-552F-8660-9AF9-D571430FC637}"/>
              </a:ext>
            </a:extLst>
          </p:cNvPr>
          <p:cNvSpPr/>
          <p:nvPr/>
        </p:nvSpPr>
        <p:spPr>
          <a:xfrm>
            <a:off x="2212848" y="1033272"/>
            <a:ext cx="7955280" cy="12527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DB6722-7E87-446D-0679-75FC13297AAA}"/>
              </a:ext>
            </a:extLst>
          </p:cNvPr>
          <p:cNvCxnSpPr/>
          <p:nvPr/>
        </p:nvCxnSpPr>
        <p:spPr>
          <a:xfrm flipV="1">
            <a:off x="2212848" y="1033272"/>
            <a:ext cx="7955280" cy="10972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51C9D9E-3E30-CE7A-3E11-439363239072}"/>
              </a:ext>
            </a:extLst>
          </p:cNvPr>
          <p:cNvCxnSpPr>
            <a:cxnSpLocks/>
          </p:cNvCxnSpPr>
          <p:nvPr/>
        </p:nvCxnSpPr>
        <p:spPr>
          <a:xfrm>
            <a:off x="2212848" y="1033272"/>
            <a:ext cx="7955280" cy="10972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EA9640A1-8B9B-6D13-BD39-536F0AE75EE8}"/>
              </a:ext>
            </a:extLst>
          </p:cNvPr>
          <p:cNvSpPr/>
          <p:nvPr/>
        </p:nvSpPr>
        <p:spPr>
          <a:xfrm>
            <a:off x="2212848" y="2606469"/>
            <a:ext cx="7955280" cy="20773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(information)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3DD067B-0C6E-2872-7086-3B99B18F43A4}"/>
              </a:ext>
            </a:extLst>
          </p:cNvPr>
          <p:cNvSpPr/>
          <p:nvPr/>
        </p:nvSpPr>
        <p:spPr>
          <a:xfrm>
            <a:off x="0" y="6172200"/>
            <a:ext cx="12192000" cy="7151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(copyright)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A9EABD-F3A2-8E54-ECDC-0913B1056027}"/>
              </a:ext>
            </a:extLst>
          </p:cNvPr>
          <p:cNvSpPr txBox="1"/>
          <p:nvPr/>
        </p:nvSpPr>
        <p:spPr>
          <a:xfrm>
            <a:off x="10407093" y="248744"/>
            <a:ext cx="5229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Home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AEC8D5-FC59-5821-24B2-40F8619E77EF}"/>
              </a:ext>
            </a:extLst>
          </p:cNvPr>
          <p:cNvSpPr/>
          <p:nvPr/>
        </p:nvSpPr>
        <p:spPr>
          <a:xfrm>
            <a:off x="2212848" y="4782989"/>
            <a:ext cx="7955280" cy="13892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(Google map view media favicons at bottoms if scroll)</a:t>
            </a:r>
          </a:p>
        </p:txBody>
      </p:sp>
    </p:spTree>
    <p:extLst>
      <p:ext uri="{BB962C8B-B14F-4D97-AF65-F5344CB8AC3E}">
        <p14:creationId xmlns:p14="http://schemas.microsoft.com/office/powerpoint/2010/main" val="344387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101</Words>
  <Application>Microsoft Office PowerPoint</Application>
  <PresentationFormat>Widescreen</PresentationFormat>
  <Paragraphs>34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DanielO.2028</dc:creator>
  <cp:lastModifiedBy>DanielO.2028</cp:lastModifiedBy>
  <cp:revision>1</cp:revision>
  <dcterms:created xsi:type="dcterms:W3CDTF">2025-10-13T19:40:48Z</dcterms:created>
  <dcterms:modified xsi:type="dcterms:W3CDTF">2025-10-28T00:01:38Z</dcterms:modified>
</cp:coreProperties>
</file>